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14">
  <p:sldMasterIdLst>
    <p:sldMasterId id="2147483660" r:id="rId1"/>
  </p:sldMasterIdLst>
  <p:notesMasterIdLst>
    <p:notesMasterId r:id="rId22"/>
  </p:notesMasterIdLst>
  <p:sldIdLst>
    <p:sldId id="288" r:id="rId2"/>
    <p:sldId id="290" r:id="rId3"/>
    <p:sldId id="292" r:id="rId4"/>
    <p:sldId id="258" r:id="rId5"/>
    <p:sldId id="261" r:id="rId6"/>
    <p:sldId id="285" r:id="rId7"/>
    <p:sldId id="262" r:id="rId8"/>
    <p:sldId id="270" r:id="rId9"/>
    <p:sldId id="271" r:id="rId10"/>
    <p:sldId id="272" r:id="rId11"/>
    <p:sldId id="263" r:id="rId12"/>
    <p:sldId id="273" r:id="rId13"/>
    <p:sldId id="286" r:id="rId14"/>
    <p:sldId id="265" r:id="rId15"/>
    <p:sldId id="296" r:id="rId16"/>
    <p:sldId id="275" r:id="rId17"/>
    <p:sldId id="294" r:id="rId18"/>
    <p:sldId id="295" r:id="rId19"/>
    <p:sldId id="283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43979-03F1-4713-B0CF-E5154F514F7C}" v="279" dt="2025-08-21T16:15:52.957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2021" y="39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ah Cameron Harp" userId="b35ee68f-57a4-4eda-984a-9899d90aeeb1" providerId="ADAL" clId="{65443979-03F1-4713-B0CF-E5154F514F7C}"/>
    <pc:docChg chg="undo redo custSel addSld delSld modSld sldOrd">
      <pc:chgData name="Micah Cameron Harp" userId="b35ee68f-57a4-4eda-984a-9899d90aeeb1" providerId="ADAL" clId="{65443979-03F1-4713-B0CF-E5154F514F7C}" dt="2025-08-21T16:19:21.719" v="1437" actId="47"/>
      <pc:docMkLst>
        <pc:docMk/>
      </pc:docMkLst>
      <pc:sldChg chg="modSp mod">
        <pc:chgData name="Micah Cameron Harp" userId="b35ee68f-57a4-4eda-984a-9899d90aeeb1" providerId="ADAL" clId="{65443979-03F1-4713-B0CF-E5154F514F7C}" dt="2025-08-20T22:49:47.220" v="281" actId="20577"/>
        <pc:sldMkLst>
          <pc:docMk/>
          <pc:sldMk cId="0" sldId="261"/>
        </pc:sldMkLst>
        <pc:spChg chg="mod">
          <ac:chgData name="Micah Cameron Harp" userId="b35ee68f-57a4-4eda-984a-9899d90aeeb1" providerId="ADAL" clId="{65443979-03F1-4713-B0CF-E5154F514F7C}" dt="2025-08-20T22:43:44.805" v="44" actId="1076"/>
          <ac:spMkLst>
            <pc:docMk/>
            <pc:sldMk cId="0" sldId="261"/>
            <ac:spMk id="2" creationId="{00000000-0000-0000-0000-000000000000}"/>
          </ac:spMkLst>
        </pc:spChg>
        <pc:graphicFrameChg chg="mod">
          <ac:chgData name="Micah Cameron Harp" userId="b35ee68f-57a4-4eda-984a-9899d90aeeb1" providerId="ADAL" clId="{65443979-03F1-4713-B0CF-E5154F514F7C}" dt="2025-08-20T22:49:47.220" v="281" actId="20577"/>
          <ac:graphicFrameMkLst>
            <pc:docMk/>
            <pc:sldMk cId="0" sldId="261"/>
            <ac:graphicFrameMk id="5" creationId="{E142A18D-8BB0-2984-6E24-12A7F09F5630}"/>
          </ac:graphicFrameMkLst>
        </pc:graphicFrameChg>
      </pc:sldChg>
      <pc:sldChg chg="addSp modSp mod">
        <pc:chgData name="Micah Cameron Harp" userId="b35ee68f-57a4-4eda-984a-9899d90aeeb1" providerId="ADAL" clId="{65443979-03F1-4713-B0CF-E5154F514F7C}" dt="2025-08-20T23:11:22.529" v="425" actId="1076"/>
        <pc:sldMkLst>
          <pc:docMk/>
          <pc:sldMk cId="0" sldId="262"/>
        </pc:sldMkLst>
        <pc:spChg chg="mod">
          <ac:chgData name="Micah Cameron Harp" userId="b35ee68f-57a4-4eda-984a-9899d90aeeb1" providerId="ADAL" clId="{65443979-03F1-4713-B0CF-E5154F514F7C}" dt="2025-08-20T23:11:08.743" v="421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Micah Cameron Harp" userId="b35ee68f-57a4-4eda-984a-9899d90aeeb1" providerId="ADAL" clId="{65443979-03F1-4713-B0CF-E5154F514F7C}" dt="2025-08-20T23:11:10.980" v="422" actId="1076"/>
          <ac:spMkLst>
            <pc:docMk/>
            <pc:sldMk cId="0" sldId="262"/>
            <ac:spMk id="3" creationId="{00000000-0000-0000-0000-000000000000}"/>
          </ac:spMkLst>
        </pc:spChg>
        <pc:spChg chg="add mod">
          <ac:chgData name="Micah Cameron Harp" userId="b35ee68f-57a4-4eda-984a-9899d90aeeb1" providerId="ADAL" clId="{65443979-03F1-4713-B0CF-E5154F514F7C}" dt="2025-08-20T23:11:22.529" v="425" actId="1076"/>
          <ac:spMkLst>
            <pc:docMk/>
            <pc:sldMk cId="0" sldId="262"/>
            <ac:spMk id="7" creationId="{6503A777-03E9-5374-A262-BACA4F7E8981}"/>
          </ac:spMkLst>
        </pc:spChg>
        <pc:picChg chg="mod">
          <ac:chgData name="Micah Cameron Harp" userId="b35ee68f-57a4-4eda-984a-9899d90aeeb1" providerId="ADAL" clId="{65443979-03F1-4713-B0CF-E5154F514F7C}" dt="2025-08-20T23:11:18.801" v="424" actId="1076"/>
          <ac:picMkLst>
            <pc:docMk/>
            <pc:sldMk cId="0" sldId="262"/>
            <ac:picMk id="4" creationId="{9873EB7E-9960-8011-F94D-F28537EAFFB1}"/>
          </ac:picMkLst>
        </pc:picChg>
        <pc:picChg chg="add mod ord">
          <ac:chgData name="Micah Cameron Harp" userId="b35ee68f-57a4-4eda-984a-9899d90aeeb1" providerId="ADAL" clId="{65443979-03F1-4713-B0CF-E5154F514F7C}" dt="2025-08-20T23:11:00.824" v="419" actId="14100"/>
          <ac:picMkLst>
            <pc:docMk/>
            <pc:sldMk cId="0" sldId="262"/>
            <ac:picMk id="6" creationId="{AA2BE926-6031-E3D0-73A0-5279C9B26AD4}"/>
          </ac:picMkLst>
        </pc:picChg>
      </pc:sldChg>
      <pc:sldChg chg="modSp mod">
        <pc:chgData name="Micah Cameron Harp" userId="b35ee68f-57a4-4eda-984a-9899d90aeeb1" providerId="ADAL" clId="{65443979-03F1-4713-B0CF-E5154F514F7C}" dt="2025-08-20T22:42:44.750" v="41" actId="1076"/>
        <pc:sldMkLst>
          <pc:docMk/>
          <pc:sldMk cId="0" sldId="263"/>
        </pc:sldMkLst>
        <pc:spChg chg="mod">
          <ac:chgData name="Micah Cameron Harp" userId="b35ee68f-57a4-4eda-984a-9899d90aeeb1" providerId="ADAL" clId="{65443979-03F1-4713-B0CF-E5154F514F7C}" dt="2025-08-20T22:42:44.750" v="41" actId="1076"/>
          <ac:spMkLst>
            <pc:docMk/>
            <pc:sldMk cId="0" sldId="263"/>
            <ac:spMk id="3" creationId="{00000000-0000-0000-0000-000000000000}"/>
          </ac:spMkLst>
        </pc:spChg>
      </pc:sldChg>
      <pc:sldChg chg="addSp modSp mod">
        <pc:chgData name="Micah Cameron Harp" userId="b35ee68f-57a4-4eda-984a-9899d90aeeb1" providerId="ADAL" clId="{65443979-03F1-4713-B0CF-E5154F514F7C}" dt="2025-08-21T15:47:08.449" v="554" actId="403"/>
        <pc:sldMkLst>
          <pc:docMk/>
          <pc:sldMk cId="0" sldId="265"/>
        </pc:sldMkLst>
        <pc:spChg chg="mod">
          <ac:chgData name="Micah Cameron Harp" userId="b35ee68f-57a4-4eda-984a-9899d90aeeb1" providerId="ADAL" clId="{65443979-03F1-4713-B0CF-E5154F514F7C}" dt="2025-08-21T15:46:52.473" v="550" actId="20577"/>
          <ac:spMkLst>
            <pc:docMk/>
            <pc:sldMk cId="0" sldId="265"/>
            <ac:spMk id="3" creationId="{00000000-0000-0000-0000-000000000000}"/>
          </ac:spMkLst>
        </pc:spChg>
        <pc:spChg chg="add mod">
          <ac:chgData name="Micah Cameron Harp" userId="b35ee68f-57a4-4eda-984a-9899d90aeeb1" providerId="ADAL" clId="{65443979-03F1-4713-B0CF-E5154F514F7C}" dt="2025-08-21T15:47:08.449" v="554" actId="403"/>
          <ac:spMkLst>
            <pc:docMk/>
            <pc:sldMk cId="0" sldId="265"/>
            <ac:spMk id="4" creationId="{989A9F8D-B806-74CB-BDAB-5E52C337AA5C}"/>
          </ac:spMkLst>
        </pc:spChg>
        <pc:picChg chg="mod modCrop">
          <ac:chgData name="Micah Cameron Harp" userId="b35ee68f-57a4-4eda-984a-9899d90aeeb1" providerId="ADAL" clId="{65443979-03F1-4713-B0CF-E5154F514F7C}" dt="2025-08-21T15:46:32.655" v="434" actId="1076"/>
          <ac:picMkLst>
            <pc:docMk/>
            <pc:sldMk cId="0" sldId="265"/>
            <ac:picMk id="5" creationId="{A557ED86-B2C0-65AF-DAA6-3C3D2FF3E631}"/>
          </ac:picMkLst>
        </pc:picChg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0" sldId="269"/>
        </pc:sldMkLst>
      </pc:sldChg>
      <pc:sldChg chg="addSp delSp modSp mod ord">
        <pc:chgData name="Micah Cameron Harp" userId="b35ee68f-57a4-4eda-984a-9899d90aeeb1" providerId="ADAL" clId="{65443979-03F1-4713-B0CF-E5154F514F7C}" dt="2025-08-20T23:05:37.029" v="304"/>
        <pc:sldMkLst>
          <pc:docMk/>
          <pc:sldMk cId="76219447" sldId="270"/>
        </pc:sldMkLst>
        <pc:picChg chg="mod">
          <ac:chgData name="Micah Cameron Harp" userId="b35ee68f-57a4-4eda-984a-9899d90aeeb1" providerId="ADAL" clId="{65443979-03F1-4713-B0CF-E5154F514F7C}" dt="2025-08-20T23:05:19.776" v="300" actId="1076"/>
          <ac:picMkLst>
            <pc:docMk/>
            <pc:sldMk cId="76219447" sldId="270"/>
            <ac:picMk id="4" creationId="{593CB99D-6389-4584-AC7D-8B4CFA7B682C}"/>
          </ac:picMkLst>
        </pc:picChg>
        <pc:picChg chg="add del mod">
          <ac:chgData name="Micah Cameron Harp" userId="b35ee68f-57a4-4eda-984a-9899d90aeeb1" providerId="ADAL" clId="{65443979-03F1-4713-B0CF-E5154F514F7C}" dt="2025-08-20T23:05:17.776" v="296" actId="931"/>
          <ac:picMkLst>
            <pc:docMk/>
            <pc:sldMk cId="76219447" sldId="270"/>
            <ac:picMk id="5" creationId="{42DF0E9D-3E89-3DCD-2082-9930012C1B12}"/>
          </ac:picMkLst>
        </pc:picChg>
      </pc:sldChg>
      <pc:sldChg chg="addSp delSp modSp mod ord">
        <pc:chgData name="Micah Cameron Harp" userId="b35ee68f-57a4-4eda-984a-9899d90aeeb1" providerId="ADAL" clId="{65443979-03F1-4713-B0CF-E5154F514F7C}" dt="2025-08-20T23:11:36.660" v="428" actId="27636"/>
        <pc:sldMkLst>
          <pc:docMk/>
          <pc:sldMk cId="491520269" sldId="271"/>
        </pc:sldMkLst>
        <pc:spChg chg="mod">
          <ac:chgData name="Micah Cameron Harp" userId="b35ee68f-57a4-4eda-984a-9899d90aeeb1" providerId="ADAL" clId="{65443979-03F1-4713-B0CF-E5154F514F7C}" dt="2025-08-20T23:05:51" v="308" actId="1076"/>
          <ac:spMkLst>
            <pc:docMk/>
            <pc:sldMk cId="491520269" sldId="271"/>
            <ac:spMk id="2" creationId="{844EBA9F-78DD-BD15-5D3F-98326D351FBC}"/>
          </ac:spMkLst>
        </pc:spChg>
        <pc:spChg chg="mod">
          <ac:chgData name="Micah Cameron Harp" userId="b35ee68f-57a4-4eda-984a-9899d90aeeb1" providerId="ADAL" clId="{65443979-03F1-4713-B0CF-E5154F514F7C}" dt="2025-08-20T23:11:36.660" v="428" actId="27636"/>
          <ac:spMkLst>
            <pc:docMk/>
            <pc:sldMk cId="491520269" sldId="271"/>
            <ac:spMk id="6" creationId="{5945E381-28AB-C101-7453-2D23CA219636}"/>
          </ac:spMkLst>
        </pc:spChg>
        <pc:picChg chg="add del mod">
          <ac:chgData name="Micah Cameron Harp" userId="b35ee68f-57a4-4eda-984a-9899d90aeeb1" providerId="ADAL" clId="{65443979-03F1-4713-B0CF-E5154F514F7C}" dt="2025-08-20T23:11:32.021" v="426" actId="478"/>
          <ac:picMkLst>
            <pc:docMk/>
            <pc:sldMk cId="491520269" sldId="271"/>
            <ac:picMk id="4" creationId="{60005A27-151F-D9FA-8E2C-04BCCAE0A2DC}"/>
          </ac:picMkLst>
        </pc:picChg>
      </pc:sldChg>
      <pc:sldChg chg="addSp delSp modSp mod">
        <pc:chgData name="Micah Cameron Harp" userId="b35ee68f-57a4-4eda-984a-9899d90aeeb1" providerId="ADAL" clId="{65443979-03F1-4713-B0CF-E5154F514F7C}" dt="2025-08-20T22:42:30.626" v="40" actId="1038"/>
        <pc:sldMkLst>
          <pc:docMk/>
          <pc:sldMk cId="2323565653" sldId="272"/>
        </pc:sldMkLst>
        <pc:spChg chg="mod">
          <ac:chgData name="Micah Cameron Harp" userId="b35ee68f-57a4-4eda-984a-9899d90aeeb1" providerId="ADAL" clId="{65443979-03F1-4713-B0CF-E5154F514F7C}" dt="2025-08-20T22:42:13.213" v="9" actId="1076"/>
          <ac:spMkLst>
            <pc:docMk/>
            <pc:sldMk cId="2323565653" sldId="272"/>
            <ac:spMk id="3" creationId="{10FBED54-DCAE-6FE1-423B-561233D09EBA}"/>
          </ac:spMkLst>
        </pc:spChg>
        <pc:picChg chg="del">
          <ac:chgData name="Micah Cameron Harp" userId="b35ee68f-57a4-4eda-984a-9899d90aeeb1" providerId="ADAL" clId="{65443979-03F1-4713-B0CF-E5154F514F7C}" dt="2025-08-20T22:41:19.495" v="0" actId="478"/>
          <ac:picMkLst>
            <pc:docMk/>
            <pc:sldMk cId="2323565653" sldId="272"/>
            <ac:picMk id="5" creationId="{B1F7D959-6542-33B6-28F9-AAE38C017386}"/>
          </ac:picMkLst>
        </pc:picChg>
        <pc:picChg chg="add mod ord">
          <ac:chgData name="Micah Cameron Harp" userId="b35ee68f-57a4-4eda-984a-9899d90aeeb1" providerId="ADAL" clId="{65443979-03F1-4713-B0CF-E5154F514F7C}" dt="2025-08-20T22:42:30.626" v="40" actId="1038"/>
          <ac:picMkLst>
            <pc:docMk/>
            <pc:sldMk cId="2323565653" sldId="272"/>
            <ac:picMk id="6" creationId="{4952B552-9736-C975-FC32-840A53311A7B}"/>
          </ac:picMkLst>
        </pc:picChg>
      </pc:sldChg>
      <pc:sldChg chg="addSp delSp modSp mod">
        <pc:chgData name="Micah Cameron Harp" userId="b35ee68f-57a4-4eda-984a-9899d90aeeb1" providerId="ADAL" clId="{65443979-03F1-4713-B0CF-E5154F514F7C}" dt="2025-08-21T16:15:50.439" v="1350" actId="1076"/>
        <pc:sldMkLst>
          <pc:docMk/>
          <pc:sldMk cId="36412657" sldId="273"/>
        </pc:sldMkLst>
        <pc:spChg chg="mod">
          <ac:chgData name="Micah Cameron Harp" userId="b35ee68f-57a4-4eda-984a-9899d90aeeb1" providerId="ADAL" clId="{65443979-03F1-4713-B0CF-E5154F514F7C}" dt="2025-08-21T16:15:50.439" v="1350" actId="1076"/>
          <ac:spMkLst>
            <pc:docMk/>
            <pc:sldMk cId="36412657" sldId="273"/>
            <ac:spMk id="2" creationId="{2CC5758D-411B-3592-5278-38D72449897A}"/>
          </ac:spMkLst>
        </pc:spChg>
        <pc:spChg chg="mod">
          <ac:chgData name="Micah Cameron Harp" userId="b35ee68f-57a4-4eda-984a-9899d90aeeb1" providerId="ADAL" clId="{65443979-03F1-4713-B0CF-E5154F514F7C}" dt="2025-08-21T16:14:14.807" v="1343" actId="20577"/>
          <ac:spMkLst>
            <pc:docMk/>
            <pc:sldMk cId="36412657" sldId="273"/>
            <ac:spMk id="3" creationId="{DEFAD93A-E520-8EDA-35E8-7D317CF88A27}"/>
          </ac:spMkLst>
        </pc:spChg>
        <pc:spChg chg="add">
          <ac:chgData name="Micah Cameron Harp" userId="b35ee68f-57a4-4eda-984a-9899d90aeeb1" providerId="ADAL" clId="{65443979-03F1-4713-B0CF-E5154F514F7C}" dt="2025-08-21T16:10:00.630" v="1037"/>
          <ac:spMkLst>
            <pc:docMk/>
            <pc:sldMk cId="36412657" sldId="273"/>
            <ac:spMk id="4" creationId="{A2F218A3-D1F5-3B0D-BC95-DB504BD6A872}"/>
          </ac:spMkLst>
        </pc:spChg>
        <pc:picChg chg="del">
          <ac:chgData name="Micah Cameron Harp" userId="b35ee68f-57a4-4eda-984a-9899d90aeeb1" providerId="ADAL" clId="{65443979-03F1-4713-B0CF-E5154F514F7C}" dt="2025-08-21T15:57:02.937" v="695" actId="478"/>
          <ac:picMkLst>
            <pc:docMk/>
            <pc:sldMk cId="36412657" sldId="273"/>
            <ac:picMk id="5" creationId="{6DECE613-A84C-3913-41B1-A1F8AA2020CF}"/>
          </ac:picMkLst>
        </pc:picChg>
        <pc:picChg chg="add mod">
          <ac:chgData name="Micah Cameron Harp" userId="b35ee68f-57a4-4eda-984a-9899d90aeeb1" providerId="ADAL" clId="{65443979-03F1-4713-B0CF-E5154F514F7C}" dt="2025-08-21T16:12:21.140" v="1173" actId="1076"/>
          <ac:picMkLst>
            <pc:docMk/>
            <pc:sldMk cId="36412657" sldId="273"/>
            <ac:picMk id="6" creationId="{50EDE34F-CC60-CF7C-0BBD-1F4C4846045C}"/>
          </ac:picMkLst>
        </pc:picChg>
      </pc:sldChg>
      <pc:sldChg chg="del">
        <pc:chgData name="Micah Cameron Harp" userId="b35ee68f-57a4-4eda-984a-9899d90aeeb1" providerId="ADAL" clId="{65443979-03F1-4713-B0CF-E5154F514F7C}" dt="2025-08-21T15:57:19.069" v="701" actId="47"/>
        <pc:sldMkLst>
          <pc:docMk/>
          <pc:sldMk cId="1226911419" sldId="274"/>
        </pc:sldMkLst>
      </pc:sldChg>
      <pc:sldChg chg="addSp delSp modSp mod">
        <pc:chgData name="Micah Cameron Harp" userId="b35ee68f-57a4-4eda-984a-9899d90aeeb1" providerId="ADAL" clId="{65443979-03F1-4713-B0CF-E5154F514F7C}" dt="2025-08-21T15:50:10.787" v="591" actId="1076"/>
        <pc:sldMkLst>
          <pc:docMk/>
          <pc:sldMk cId="1890663632" sldId="275"/>
        </pc:sldMkLst>
        <pc:spChg chg="del">
          <ac:chgData name="Micah Cameron Harp" userId="b35ee68f-57a4-4eda-984a-9899d90aeeb1" providerId="ADAL" clId="{65443979-03F1-4713-B0CF-E5154F514F7C}" dt="2025-08-21T15:48:25.437" v="561" actId="478"/>
          <ac:spMkLst>
            <pc:docMk/>
            <pc:sldMk cId="1890663632" sldId="275"/>
            <ac:spMk id="2" creationId="{CCFE98A3-3514-44E8-EDEC-4A2A8F3C1D09}"/>
          </ac:spMkLst>
        </pc:spChg>
        <pc:spChg chg="add">
          <ac:chgData name="Micah Cameron Harp" userId="b35ee68f-57a4-4eda-984a-9899d90aeeb1" providerId="ADAL" clId="{65443979-03F1-4713-B0CF-E5154F514F7C}" dt="2025-08-21T15:48:03.683" v="556"/>
          <ac:spMkLst>
            <pc:docMk/>
            <pc:sldMk cId="1890663632" sldId="275"/>
            <ac:spMk id="3" creationId="{7283C540-15A8-AC26-959D-53EA897E6D8A}"/>
          </ac:spMkLst>
        </pc:spChg>
        <pc:spChg chg="del mod">
          <ac:chgData name="Micah Cameron Harp" userId="b35ee68f-57a4-4eda-984a-9899d90aeeb1" providerId="ADAL" clId="{65443979-03F1-4713-B0CF-E5154F514F7C}" dt="2025-08-21T15:49:17.323" v="569" actId="478"/>
          <ac:spMkLst>
            <pc:docMk/>
            <pc:sldMk cId="1890663632" sldId="275"/>
            <ac:spMk id="9" creationId="{A2048B96-BB86-9058-FB9E-732A8EE65928}"/>
          </ac:spMkLst>
        </pc:spChg>
        <pc:spChg chg="add del mod">
          <ac:chgData name="Micah Cameron Harp" userId="b35ee68f-57a4-4eda-984a-9899d90aeeb1" providerId="ADAL" clId="{65443979-03F1-4713-B0CF-E5154F514F7C}" dt="2025-08-21T15:48:38.201" v="565" actId="478"/>
          <ac:spMkLst>
            <pc:docMk/>
            <pc:sldMk cId="1890663632" sldId="275"/>
            <ac:spMk id="11" creationId="{F3800A2A-DE6B-8C26-1CA3-C667CDBBF1D9}"/>
          </ac:spMkLst>
        </pc:spChg>
        <pc:spChg chg="add del mod">
          <ac:chgData name="Micah Cameron Harp" userId="b35ee68f-57a4-4eda-984a-9899d90aeeb1" providerId="ADAL" clId="{65443979-03F1-4713-B0CF-E5154F514F7C}" dt="2025-08-21T15:49:20.111" v="570" actId="478"/>
          <ac:spMkLst>
            <pc:docMk/>
            <pc:sldMk cId="1890663632" sldId="275"/>
            <ac:spMk id="12" creationId="{1C7B7A46-3E9A-6ACD-B673-175884BA8EBE}"/>
          </ac:spMkLst>
        </pc:spChg>
        <pc:spChg chg="add mod">
          <ac:chgData name="Micah Cameron Harp" userId="b35ee68f-57a4-4eda-984a-9899d90aeeb1" providerId="ADAL" clId="{65443979-03F1-4713-B0CF-E5154F514F7C}" dt="2025-08-21T15:50:10.787" v="591" actId="1076"/>
          <ac:spMkLst>
            <pc:docMk/>
            <pc:sldMk cId="1890663632" sldId="275"/>
            <ac:spMk id="13" creationId="{7A6953CB-0FC6-FB89-5F29-97394C602561}"/>
          </ac:spMkLst>
        </pc:spChg>
        <pc:picChg chg="del">
          <ac:chgData name="Micah Cameron Harp" userId="b35ee68f-57a4-4eda-984a-9899d90aeeb1" providerId="ADAL" clId="{65443979-03F1-4713-B0CF-E5154F514F7C}" dt="2025-08-21T15:48:18.965" v="559" actId="478"/>
          <ac:picMkLst>
            <pc:docMk/>
            <pc:sldMk cId="1890663632" sldId="275"/>
            <ac:picMk id="4" creationId="{209C4963-3C4B-6113-CD52-EED1437D7A4F}"/>
          </ac:picMkLst>
        </pc:picChg>
        <pc:picChg chg="add mod">
          <ac:chgData name="Micah Cameron Harp" userId="b35ee68f-57a4-4eda-984a-9899d90aeeb1" providerId="ADAL" clId="{65443979-03F1-4713-B0CF-E5154F514F7C}" dt="2025-08-21T15:49:44.981" v="577" actId="1076"/>
          <ac:picMkLst>
            <pc:docMk/>
            <pc:sldMk cId="1890663632" sldId="275"/>
            <ac:picMk id="5" creationId="{F3AC1B15-D423-063C-8C54-8EC100A993B3}"/>
          </ac:picMkLst>
        </pc:picChg>
        <pc:picChg chg="del">
          <ac:chgData name="Micah Cameron Harp" userId="b35ee68f-57a4-4eda-984a-9899d90aeeb1" providerId="ADAL" clId="{65443979-03F1-4713-B0CF-E5154F514F7C}" dt="2025-08-21T15:48:20.779" v="560" actId="478"/>
          <ac:picMkLst>
            <pc:docMk/>
            <pc:sldMk cId="1890663632" sldId="275"/>
            <ac:picMk id="6" creationId="{88E5AD64-FE9C-6FE8-4011-FA5E742D7B44}"/>
          </ac:picMkLst>
        </pc:picChg>
        <pc:picChg chg="del">
          <ac:chgData name="Micah Cameron Harp" userId="b35ee68f-57a4-4eda-984a-9899d90aeeb1" providerId="ADAL" clId="{65443979-03F1-4713-B0CF-E5154F514F7C}" dt="2025-08-21T15:47:20.232" v="555" actId="478"/>
          <ac:picMkLst>
            <pc:docMk/>
            <pc:sldMk cId="1890663632" sldId="275"/>
            <ac:picMk id="7" creationId="{EAECB526-D86E-4AEB-6F21-D07C9F455ED9}"/>
          </ac:picMkLst>
        </pc:picChg>
        <pc:picChg chg="add del mod ord">
          <ac:chgData name="Micah Cameron Harp" userId="b35ee68f-57a4-4eda-984a-9899d90aeeb1" providerId="ADAL" clId="{65443979-03F1-4713-B0CF-E5154F514F7C}" dt="2025-08-21T15:49:50.237" v="579" actId="166"/>
          <ac:picMkLst>
            <pc:docMk/>
            <pc:sldMk cId="1890663632" sldId="275"/>
            <ac:picMk id="8" creationId="{5AC8CB55-F90F-F13C-BEAE-998BF197C711}"/>
          </ac:picMkLst>
        </pc:picChg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2217143418" sldId="276"/>
        </pc:sldMkLst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2858691279" sldId="277"/>
        </pc:sldMkLst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3555384028" sldId="278"/>
        </pc:sldMkLst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275476389" sldId="279"/>
        </pc:sldMkLst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2537461324" sldId="280"/>
        </pc:sldMkLst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1752371283" sldId="281"/>
        </pc:sldMkLst>
      </pc:sldChg>
      <pc:sldChg chg="del">
        <pc:chgData name="Micah Cameron Harp" userId="b35ee68f-57a4-4eda-984a-9899d90aeeb1" providerId="ADAL" clId="{65443979-03F1-4713-B0CF-E5154F514F7C}" dt="2025-08-21T16:19:21.719" v="1437" actId="47"/>
        <pc:sldMkLst>
          <pc:docMk/>
          <pc:sldMk cId="2548695155" sldId="282"/>
        </pc:sldMkLst>
      </pc:sldChg>
      <pc:sldChg chg="modSp mod">
        <pc:chgData name="Micah Cameron Harp" userId="b35ee68f-57a4-4eda-984a-9899d90aeeb1" providerId="ADAL" clId="{65443979-03F1-4713-B0CF-E5154F514F7C}" dt="2025-08-21T16:00:08.719" v="1036" actId="20577"/>
        <pc:sldMkLst>
          <pc:docMk/>
          <pc:sldMk cId="2101331008" sldId="283"/>
        </pc:sldMkLst>
        <pc:spChg chg="mod">
          <ac:chgData name="Micah Cameron Harp" userId="b35ee68f-57a4-4eda-984a-9899d90aeeb1" providerId="ADAL" clId="{65443979-03F1-4713-B0CF-E5154F514F7C}" dt="2025-08-21T15:58:02.177" v="717" actId="1076"/>
          <ac:spMkLst>
            <pc:docMk/>
            <pc:sldMk cId="2101331008" sldId="283"/>
            <ac:spMk id="2" creationId="{8C8E821E-86FC-D45F-F9F5-9113729FFB96}"/>
          </ac:spMkLst>
        </pc:spChg>
        <pc:spChg chg="mod">
          <ac:chgData name="Micah Cameron Harp" userId="b35ee68f-57a4-4eda-984a-9899d90aeeb1" providerId="ADAL" clId="{65443979-03F1-4713-B0CF-E5154F514F7C}" dt="2025-08-21T16:00:08.719" v="1036" actId="20577"/>
          <ac:spMkLst>
            <pc:docMk/>
            <pc:sldMk cId="2101331008" sldId="283"/>
            <ac:spMk id="3" creationId="{44759EF5-8A57-4C93-0031-1AC24C69B7F5}"/>
          </ac:spMkLst>
        </pc:spChg>
      </pc:sldChg>
      <pc:sldChg chg="modSp mod">
        <pc:chgData name="Micah Cameron Harp" userId="b35ee68f-57a4-4eda-984a-9899d90aeeb1" providerId="ADAL" clId="{65443979-03F1-4713-B0CF-E5154F514F7C}" dt="2025-08-20T22:47:48.997" v="158" actId="1076"/>
        <pc:sldMkLst>
          <pc:docMk/>
          <pc:sldMk cId="3532194032" sldId="285"/>
        </pc:sldMkLst>
        <pc:spChg chg="mod">
          <ac:chgData name="Micah Cameron Harp" userId="b35ee68f-57a4-4eda-984a-9899d90aeeb1" providerId="ADAL" clId="{65443979-03F1-4713-B0CF-E5154F514F7C}" dt="2025-08-20T22:47:48.997" v="158" actId="1076"/>
          <ac:spMkLst>
            <pc:docMk/>
            <pc:sldMk cId="3532194032" sldId="285"/>
            <ac:spMk id="2" creationId="{E6477739-5B8D-8E97-52E1-4356F0EEF70A}"/>
          </ac:spMkLst>
        </pc:spChg>
        <pc:graphicFrameChg chg="mod">
          <ac:chgData name="Micah Cameron Harp" userId="b35ee68f-57a4-4eda-984a-9899d90aeeb1" providerId="ADAL" clId="{65443979-03F1-4713-B0CF-E5154F514F7C}" dt="2025-08-20T22:47:04.614" v="109" actId="1076"/>
          <ac:graphicFrameMkLst>
            <pc:docMk/>
            <pc:sldMk cId="3532194032" sldId="285"/>
            <ac:graphicFrameMk id="13" creationId="{01A97039-C6BB-CD71-C951-08DD08EE6175}"/>
          </ac:graphicFrameMkLst>
        </pc:graphicFrameChg>
        <pc:picChg chg="mod ord modCrop">
          <ac:chgData name="Micah Cameron Harp" userId="b35ee68f-57a4-4eda-984a-9899d90aeeb1" providerId="ADAL" clId="{65443979-03F1-4713-B0CF-E5154F514F7C}" dt="2025-08-20T22:46:51.904" v="107" actId="732"/>
          <ac:picMkLst>
            <pc:docMk/>
            <pc:sldMk cId="3532194032" sldId="285"/>
            <ac:picMk id="8" creationId="{5E709D7B-0794-53DA-9B45-91DC521FC5E6}"/>
          </ac:picMkLst>
        </pc:picChg>
      </pc:sldChg>
      <pc:sldChg chg="addSp delSp modSp mod">
        <pc:chgData name="Micah Cameron Harp" userId="b35ee68f-57a4-4eda-984a-9899d90aeeb1" providerId="ADAL" clId="{65443979-03F1-4713-B0CF-E5154F514F7C}" dt="2025-08-21T16:18:15.991" v="1435" actId="1037"/>
        <pc:sldMkLst>
          <pc:docMk/>
          <pc:sldMk cId="1576465425" sldId="286"/>
        </pc:sldMkLst>
        <pc:spChg chg="del mod">
          <ac:chgData name="Micah Cameron Harp" userId="b35ee68f-57a4-4eda-984a-9899d90aeeb1" providerId="ADAL" clId="{65443979-03F1-4713-B0CF-E5154F514F7C}" dt="2025-08-21T16:14:27.684" v="1345" actId="478"/>
          <ac:spMkLst>
            <pc:docMk/>
            <pc:sldMk cId="1576465425" sldId="286"/>
            <ac:spMk id="2" creationId="{248E4C6E-7CDC-172E-C815-E82DE773DA4F}"/>
          </ac:spMkLst>
        </pc:spChg>
        <pc:spChg chg="add mod">
          <ac:chgData name="Micah Cameron Harp" userId="b35ee68f-57a4-4eda-984a-9899d90aeeb1" providerId="ADAL" clId="{65443979-03F1-4713-B0CF-E5154F514F7C}" dt="2025-08-21T16:17:43.946" v="1424" actId="1076"/>
          <ac:spMkLst>
            <pc:docMk/>
            <pc:sldMk cId="1576465425" sldId="286"/>
            <ac:spMk id="4" creationId="{C4E886B7-FA6A-9667-B3BA-C8AF85F6846C}"/>
          </ac:spMkLst>
        </pc:spChg>
        <pc:graphicFrameChg chg="add mod modGraphic">
          <ac:chgData name="Micah Cameron Harp" userId="b35ee68f-57a4-4eda-984a-9899d90aeeb1" providerId="ADAL" clId="{65443979-03F1-4713-B0CF-E5154F514F7C}" dt="2025-08-21T16:18:15.991" v="1435" actId="1037"/>
          <ac:graphicFrameMkLst>
            <pc:docMk/>
            <pc:sldMk cId="1576465425" sldId="286"/>
            <ac:graphicFrameMk id="3" creationId="{3DC31C4C-F4E2-A20E-D48F-D7CBE1B0E12A}"/>
          </ac:graphicFrameMkLst>
        </pc:graphicFrameChg>
        <pc:picChg chg="del">
          <ac:chgData name="Micah Cameron Harp" userId="b35ee68f-57a4-4eda-984a-9899d90aeeb1" providerId="ADAL" clId="{65443979-03F1-4713-B0CF-E5154F514F7C}" dt="2025-08-21T16:14:27.684" v="1345" actId="478"/>
          <ac:picMkLst>
            <pc:docMk/>
            <pc:sldMk cId="1576465425" sldId="286"/>
            <ac:picMk id="5" creationId="{44ABE4EC-512F-C367-B386-BE24ADE52C55}"/>
          </ac:picMkLst>
        </pc:picChg>
        <pc:picChg chg="del">
          <ac:chgData name="Micah Cameron Harp" userId="b35ee68f-57a4-4eda-984a-9899d90aeeb1" providerId="ADAL" clId="{65443979-03F1-4713-B0CF-E5154F514F7C}" dt="2025-08-21T16:14:27.684" v="1345" actId="478"/>
          <ac:picMkLst>
            <pc:docMk/>
            <pc:sldMk cId="1576465425" sldId="286"/>
            <ac:picMk id="7" creationId="{679CD345-BF39-726A-F1C5-C3943E935021}"/>
          </ac:picMkLst>
        </pc:picChg>
      </pc:sldChg>
      <pc:sldChg chg="modSp mod">
        <pc:chgData name="Micah Cameron Harp" userId="b35ee68f-57a4-4eda-984a-9899d90aeeb1" providerId="ADAL" clId="{65443979-03F1-4713-B0CF-E5154F514F7C}" dt="2025-08-21T16:18:59.485" v="1436" actId="404"/>
        <pc:sldMkLst>
          <pc:docMk/>
          <pc:sldMk cId="1275043525" sldId="288"/>
        </pc:sldMkLst>
        <pc:spChg chg="mod">
          <ac:chgData name="Micah Cameron Harp" userId="b35ee68f-57a4-4eda-984a-9899d90aeeb1" providerId="ADAL" clId="{65443979-03F1-4713-B0CF-E5154F514F7C}" dt="2025-08-21T16:18:59.485" v="1436" actId="404"/>
          <ac:spMkLst>
            <pc:docMk/>
            <pc:sldMk cId="1275043525" sldId="288"/>
            <ac:spMk id="10" creationId="{A8B7EDFF-DE3D-EA56-60F8-1FDA5EA8085C}"/>
          </ac:spMkLst>
        </pc:spChg>
      </pc:sldChg>
      <pc:sldChg chg="addSp delSp modSp add mod setBg">
        <pc:chgData name="Micah Cameron Harp" userId="b35ee68f-57a4-4eda-984a-9899d90aeeb1" providerId="ADAL" clId="{65443979-03F1-4713-B0CF-E5154F514F7C}" dt="2025-08-21T15:51:58.105" v="619" actId="20577"/>
        <pc:sldMkLst>
          <pc:docMk/>
          <pc:sldMk cId="1023132965" sldId="294"/>
        </pc:sldMkLst>
        <pc:spChg chg="mod">
          <ac:chgData name="Micah Cameron Harp" userId="b35ee68f-57a4-4eda-984a-9899d90aeeb1" providerId="ADAL" clId="{65443979-03F1-4713-B0CF-E5154F514F7C}" dt="2025-08-21T15:51:58.105" v="619" actId="20577"/>
          <ac:spMkLst>
            <pc:docMk/>
            <pc:sldMk cId="1023132965" sldId="294"/>
            <ac:spMk id="13" creationId="{623DA953-AC0E-F93A-60C1-6A9A62D39232}"/>
          </ac:spMkLst>
        </pc:spChg>
        <pc:picChg chg="add mod">
          <ac:chgData name="Micah Cameron Harp" userId="b35ee68f-57a4-4eda-984a-9899d90aeeb1" providerId="ADAL" clId="{65443979-03F1-4713-B0CF-E5154F514F7C}" dt="2025-08-21T15:51:04.036" v="598" actId="1076"/>
          <ac:picMkLst>
            <pc:docMk/>
            <pc:sldMk cId="1023132965" sldId="294"/>
            <ac:picMk id="2" creationId="{87FF1D16-6701-B4ED-8712-E7E167EF6D4D}"/>
          </ac:picMkLst>
        </pc:picChg>
        <pc:picChg chg="add mod">
          <ac:chgData name="Micah Cameron Harp" userId="b35ee68f-57a4-4eda-984a-9899d90aeeb1" providerId="ADAL" clId="{65443979-03F1-4713-B0CF-E5154F514F7C}" dt="2025-08-21T15:51:53.911" v="601" actId="1076"/>
          <ac:picMkLst>
            <pc:docMk/>
            <pc:sldMk cId="1023132965" sldId="294"/>
            <ac:picMk id="4" creationId="{489C96FF-988E-9375-63E6-4B8513405072}"/>
          </ac:picMkLst>
        </pc:picChg>
        <pc:picChg chg="del">
          <ac:chgData name="Micah Cameron Harp" userId="b35ee68f-57a4-4eda-984a-9899d90aeeb1" providerId="ADAL" clId="{65443979-03F1-4713-B0CF-E5154F514F7C}" dt="2025-08-21T15:50:48.295" v="593" actId="478"/>
          <ac:picMkLst>
            <pc:docMk/>
            <pc:sldMk cId="1023132965" sldId="294"/>
            <ac:picMk id="5" creationId="{D5958CC8-D747-71AC-2608-D62F5F89E4D4}"/>
          </ac:picMkLst>
        </pc:picChg>
        <pc:picChg chg="del">
          <ac:chgData name="Micah Cameron Harp" userId="b35ee68f-57a4-4eda-984a-9899d90aeeb1" providerId="ADAL" clId="{65443979-03F1-4713-B0CF-E5154F514F7C}" dt="2025-08-21T15:51:49.515" v="600" actId="478"/>
          <ac:picMkLst>
            <pc:docMk/>
            <pc:sldMk cId="1023132965" sldId="294"/>
            <ac:picMk id="8" creationId="{87257E97-2CD5-8DEA-4E9E-B372D2F092F2}"/>
          </ac:picMkLst>
        </pc:picChg>
      </pc:sldChg>
      <pc:sldChg chg="addSp delSp modSp add mod">
        <pc:chgData name="Micah Cameron Harp" userId="b35ee68f-57a4-4eda-984a-9899d90aeeb1" providerId="ADAL" clId="{65443979-03F1-4713-B0CF-E5154F514F7C}" dt="2025-08-21T15:53:47.844" v="657" actId="1076"/>
        <pc:sldMkLst>
          <pc:docMk/>
          <pc:sldMk cId="2865246989" sldId="295"/>
        </pc:sldMkLst>
        <pc:spChg chg="mod">
          <ac:chgData name="Micah Cameron Harp" userId="b35ee68f-57a4-4eda-984a-9899d90aeeb1" providerId="ADAL" clId="{65443979-03F1-4713-B0CF-E5154F514F7C}" dt="2025-08-21T15:52:31.461" v="637" actId="1076"/>
          <ac:spMkLst>
            <pc:docMk/>
            <pc:sldMk cId="2865246989" sldId="295"/>
            <ac:spMk id="13" creationId="{167D4956-AA7D-AF5C-EA94-635B33B1ED2C}"/>
          </ac:spMkLst>
        </pc:spChg>
        <pc:picChg chg="del">
          <ac:chgData name="Micah Cameron Harp" userId="b35ee68f-57a4-4eda-984a-9899d90aeeb1" providerId="ADAL" clId="{65443979-03F1-4713-B0CF-E5154F514F7C}" dt="2025-08-21T15:53:22.924" v="639" actId="478"/>
          <ac:picMkLst>
            <pc:docMk/>
            <pc:sldMk cId="2865246989" sldId="295"/>
            <ac:picMk id="2" creationId="{3A23A5CA-6E2C-050E-2444-8C63719701CC}"/>
          </ac:picMkLst>
        </pc:picChg>
        <pc:picChg chg="del">
          <ac:chgData name="Micah Cameron Harp" userId="b35ee68f-57a4-4eda-984a-9899d90aeeb1" providerId="ADAL" clId="{65443979-03F1-4713-B0CF-E5154F514F7C}" dt="2025-08-21T15:52:24.408" v="621" actId="478"/>
          <ac:picMkLst>
            <pc:docMk/>
            <pc:sldMk cId="2865246989" sldId="295"/>
            <ac:picMk id="4" creationId="{71AD438A-052E-251A-2BD2-58980554E936}"/>
          </ac:picMkLst>
        </pc:picChg>
        <pc:picChg chg="add mod ord">
          <ac:chgData name="Micah Cameron Harp" userId="b35ee68f-57a4-4eda-984a-9899d90aeeb1" providerId="ADAL" clId="{65443979-03F1-4713-B0CF-E5154F514F7C}" dt="2025-08-21T15:53:47.844" v="657" actId="1076"/>
          <ac:picMkLst>
            <pc:docMk/>
            <pc:sldMk cId="2865246989" sldId="295"/>
            <ac:picMk id="5" creationId="{56C6B11B-9324-B337-E6DE-233CEA448EB9}"/>
          </ac:picMkLst>
        </pc:picChg>
        <pc:picChg chg="add mod">
          <ac:chgData name="Micah Cameron Harp" userId="b35ee68f-57a4-4eda-984a-9899d90aeeb1" providerId="ADAL" clId="{65443979-03F1-4713-B0CF-E5154F514F7C}" dt="2025-08-21T15:53:35.603" v="654" actId="1038"/>
          <ac:picMkLst>
            <pc:docMk/>
            <pc:sldMk cId="2865246989" sldId="295"/>
            <ac:picMk id="6" creationId="{061BC70C-3969-12F4-C567-5A129E547ABC}"/>
          </ac:picMkLst>
        </pc:picChg>
      </pc:sldChg>
      <pc:sldChg chg="addSp delSp modSp add mod ord">
        <pc:chgData name="Micah Cameron Harp" userId="b35ee68f-57a4-4eda-984a-9899d90aeeb1" providerId="ADAL" clId="{65443979-03F1-4713-B0CF-E5154F514F7C}" dt="2025-08-21T15:55:24.396" v="693"/>
        <pc:sldMkLst>
          <pc:docMk/>
          <pc:sldMk cId="2074804477" sldId="296"/>
        </pc:sldMkLst>
        <pc:spChg chg="add mod">
          <ac:chgData name="Micah Cameron Harp" userId="b35ee68f-57a4-4eda-984a-9899d90aeeb1" providerId="ADAL" clId="{65443979-03F1-4713-B0CF-E5154F514F7C}" dt="2025-08-21T15:54:53.522" v="683"/>
          <ac:spMkLst>
            <pc:docMk/>
            <pc:sldMk cId="2074804477" sldId="296"/>
            <ac:spMk id="4" creationId="{25EC5172-3009-19D0-7A82-BFCC4A46D600}"/>
          </ac:spMkLst>
        </pc:spChg>
        <pc:spChg chg="mod">
          <ac:chgData name="Micah Cameron Harp" userId="b35ee68f-57a4-4eda-984a-9899d90aeeb1" providerId="ADAL" clId="{65443979-03F1-4713-B0CF-E5154F514F7C}" dt="2025-08-21T15:55:20.925" v="691" actId="1076"/>
          <ac:spMkLst>
            <pc:docMk/>
            <pc:sldMk cId="2074804477" sldId="296"/>
            <ac:spMk id="13" creationId="{84974842-A298-96A3-542D-4CD775F979B3}"/>
          </ac:spMkLst>
        </pc:spChg>
        <pc:picChg chg="add mod">
          <ac:chgData name="Micah Cameron Harp" userId="b35ee68f-57a4-4eda-984a-9899d90aeeb1" providerId="ADAL" clId="{65443979-03F1-4713-B0CF-E5154F514F7C}" dt="2025-08-21T15:55:15.814" v="690" actId="1076"/>
          <ac:picMkLst>
            <pc:docMk/>
            <pc:sldMk cId="2074804477" sldId="296"/>
            <ac:picMk id="2" creationId="{F6B21259-88E9-0E36-926B-4C383D990B56}"/>
          </ac:picMkLst>
        </pc:picChg>
        <pc:picChg chg="del">
          <ac:chgData name="Micah Cameron Harp" userId="b35ee68f-57a4-4eda-984a-9899d90aeeb1" providerId="ADAL" clId="{65443979-03F1-4713-B0CF-E5154F514F7C}" dt="2025-08-21T15:54:10.084" v="660" actId="478"/>
          <ac:picMkLst>
            <pc:docMk/>
            <pc:sldMk cId="2074804477" sldId="296"/>
            <ac:picMk id="5" creationId="{B597EAF2-3179-C36F-AC41-90570FF65A22}"/>
          </ac:picMkLst>
        </pc:picChg>
        <pc:picChg chg="del">
          <ac:chgData name="Micah Cameron Harp" userId="b35ee68f-57a4-4eda-984a-9899d90aeeb1" providerId="ADAL" clId="{65443979-03F1-4713-B0CF-E5154F514F7C}" dt="2025-08-21T15:54:25.202" v="681" actId="478"/>
          <ac:picMkLst>
            <pc:docMk/>
            <pc:sldMk cId="2074804477" sldId="296"/>
            <ac:picMk id="6" creationId="{F2E2C8D8-EC5D-9A4F-166B-BD97F67524B4}"/>
          </ac:picMkLst>
        </pc:picChg>
        <pc:picChg chg="add mod">
          <ac:chgData name="Micah Cameron Harp" userId="b35ee68f-57a4-4eda-984a-9899d90aeeb1" providerId="ADAL" clId="{65443979-03F1-4713-B0CF-E5154F514F7C}" dt="2025-08-21T15:55:10.237" v="689" actId="1076"/>
          <ac:picMkLst>
            <pc:docMk/>
            <pc:sldMk cId="2074804477" sldId="296"/>
            <ac:picMk id="7" creationId="{9DBBB309-17EF-D5ED-626E-9BB8E66C90E5}"/>
          </ac:picMkLst>
        </pc:picChg>
      </pc:sldChg>
      <pc:sldChg chg="add del">
        <pc:chgData name="Micah Cameron Harp" userId="b35ee68f-57a4-4eda-984a-9899d90aeeb1" providerId="ADAL" clId="{65443979-03F1-4713-B0CF-E5154F514F7C}" dt="2025-08-21T15:56:51.440" v="694" actId="47"/>
        <pc:sldMkLst>
          <pc:docMk/>
          <pc:sldMk cId="1898583805" sldId="29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AF8EA-16D3-4FBF-B80F-A6AB84E034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05922340-1DAA-4F46-BF87-65686D4BC2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Yield Data: USDA Risk Management Agency (1990-2022)</a:t>
          </a:r>
        </a:p>
      </dgm:t>
    </dgm:pt>
    <dgm:pt modelId="{0EF0D921-9414-4CAF-90CB-608AD33D5E4D}" type="parTrans" cxnId="{29D0B93D-C353-426A-B459-8B722A665DE7}">
      <dgm:prSet/>
      <dgm:spPr/>
      <dgm:t>
        <a:bodyPr/>
        <a:lstStyle/>
        <a:p>
          <a:endParaRPr lang="en-US"/>
        </a:p>
      </dgm:t>
    </dgm:pt>
    <dgm:pt modelId="{68C94930-3664-4222-A8D3-1D1D78FA154C}" type="sibTrans" cxnId="{29D0B93D-C353-426A-B459-8B722A665DE7}">
      <dgm:prSet/>
      <dgm:spPr/>
      <dgm:t>
        <a:bodyPr/>
        <a:lstStyle/>
        <a:p>
          <a:endParaRPr lang="en-US"/>
        </a:p>
      </dgm:t>
    </dgm:pt>
    <dgm:pt modelId="{BA62150D-E40B-4AAE-8EA2-3C2351D773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Precise county yield records</a:t>
          </a:r>
        </a:p>
      </dgm:t>
    </dgm:pt>
    <dgm:pt modelId="{30D30AB2-C931-4E1A-ACDD-71625108272C}" type="parTrans" cxnId="{B562CEA9-4729-42E4-B14C-0CC1017F3B12}">
      <dgm:prSet/>
      <dgm:spPr/>
      <dgm:t>
        <a:bodyPr/>
        <a:lstStyle/>
        <a:p>
          <a:endParaRPr lang="en-US"/>
        </a:p>
      </dgm:t>
    </dgm:pt>
    <dgm:pt modelId="{687CD606-BE37-466F-B26D-0168C83B3DB3}" type="sibTrans" cxnId="{B562CEA9-4729-42E4-B14C-0CC1017F3B12}">
      <dgm:prSet/>
      <dgm:spPr/>
      <dgm:t>
        <a:bodyPr/>
        <a:lstStyle/>
        <a:p>
          <a:endParaRPr lang="en-US"/>
        </a:p>
      </dgm:t>
    </dgm:pt>
    <dgm:pt modelId="{175B6399-92F9-4606-8B43-636CD2BA8B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Ability to control for irrigation status</a:t>
          </a:r>
        </a:p>
      </dgm:t>
    </dgm:pt>
    <dgm:pt modelId="{267E9A35-3FD3-46FD-AABF-12A53338284E}" type="parTrans" cxnId="{7CF8BF83-C4B7-4C5F-80DB-CED3C68CE2C3}">
      <dgm:prSet/>
      <dgm:spPr/>
      <dgm:t>
        <a:bodyPr/>
        <a:lstStyle/>
        <a:p>
          <a:endParaRPr lang="en-US"/>
        </a:p>
      </dgm:t>
    </dgm:pt>
    <dgm:pt modelId="{DEFEC8BF-2573-44BB-8BFB-7942B30A238F}" type="sibTrans" cxnId="{7CF8BF83-C4B7-4C5F-80DB-CED3C68CE2C3}">
      <dgm:prSet/>
      <dgm:spPr/>
      <dgm:t>
        <a:bodyPr/>
        <a:lstStyle/>
        <a:p>
          <a:endParaRPr lang="en-US"/>
        </a:p>
      </dgm:t>
    </dgm:pt>
    <dgm:pt modelId="{C5EE8AA7-0B2F-475C-8261-86E7275D36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Soil Moisture Data: NASA </a:t>
          </a:r>
          <a:r>
            <a:rPr lang="en-US" dirty="0" err="1"/>
            <a:t>SPoRT</a:t>
          </a:r>
          <a:r>
            <a:rPr lang="en-US" dirty="0"/>
            <a:t>-LIS (1km</a:t>
          </a:r>
          <a:r>
            <a:rPr lang="en-US" baseline="30000" dirty="0"/>
            <a:t>2</a:t>
          </a:r>
          <a:r>
            <a:rPr lang="en-US" dirty="0"/>
            <a:t> daily measurements)</a:t>
          </a:r>
        </a:p>
      </dgm:t>
    </dgm:pt>
    <dgm:pt modelId="{147A6477-F2EC-4411-B42B-33B53D0F603C}" type="parTrans" cxnId="{1BFB6BA3-8278-446A-A8FD-7E5891B7118B}">
      <dgm:prSet/>
      <dgm:spPr/>
      <dgm:t>
        <a:bodyPr/>
        <a:lstStyle/>
        <a:p>
          <a:endParaRPr lang="en-US"/>
        </a:p>
      </dgm:t>
    </dgm:pt>
    <dgm:pt modelId="{2D83BA6A-8738-435A-A8C6-EEF933ED973C}" type="sibTrans" cxnId="{1BFB6BA3-8278-446A-A8FD-7E5891B7118B}">
      <dgm:prSet/>
      <dgm:spPr/>
      <dgm:t>
        <a:bodyPr/>
        <a:lstStyle/>
        <a:p>
          <a:endParaRPr lang="en-US"/>
        </a:p>
      </dgm:t>
    </dgm:pt>
    <dgm:pt modelId="{F3CAA801-1009-4C6A-A6C5-2ECE605DAE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High-resolution standardized moisture data</a:t>
          </a:r>
        </a:p>
      </dgm:t>
    </dgm:pt>
    <dgm:pt modelId="{9E116132-BE80-4FA2-9A6B-5DC8AF65C89D}" type="parTrans" cxnId="{A989439A-69A5-40FD-84FE-96F4FC39603E}">
      <dgm:prSet/>
      <dgm:spPr/>
      <dgm:t>
        <a:bodyPr/>
        <a:lstStyle/>
        <a:p>
          <a:endParaRPr lang="en-US"/>
        </a:p>
      </dgm:t>
    </dgm:pt>
    <dgm:pt modelId="{6E77EB53-FC09-452E-8150-5B680A2CE85F}" type="sibTrans" cxnId="{A989439A-69A5-40FD-84FE-96F4FC39603E}">
      <dgm:prSet/>
      <dgm:spPr/>
      <dgm:t>
        <a:bodyPr/>
        <a:lstStyle/>
        <a:p>
          <a:endParaRPr lang="en-US"/>
        </a:p>
      </dgm:t>
    </dgm:pt>
    <dgm:pt modelId="{07665BD0-7ADC-4705-A662-4963071043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Longer time series than alternatives</a:t>
          </a:r>
        </a:p>
      </dgm:t>
    </dgm:pt>
    <dgm:pt modelId="{21BA8258-F758-473A-A17C-C155D21548D9}" type="parTrans" cxnId="{C2E12019-B6D9-4F8E-9037-C2007E34939B}">
      <dgm:prSet/>
      <dgm:spPr/>
      <dgm:t>
        <a:bodyPr/>
        <a:lstStyle/>
        <a:p>
          <a:endParaRPr lang="en-US"/>
        </a:p>
      </dgm:t>
    </dgm:pt>
    <dgm:pt modelId="{4E009593-BCF7-4314-A004-85FE8F376AE8}" type="sibTrans" cxnId="{C2E12019-B6D9-4F8E-9037-C2007E34939B}">
      <dgm:prSet/>
      <dgm:spPr/>
      <dgm:t>
        <a:bodyPr/>
        <a:lstStyle/>
        <a:p>
          <a:endParaRPr lang="en-US"/>
        </a:p>
      </dgm:t>
    </dgm:pt>
    <dgm:pt modelId="{27002FE6-6EBD-46DF-8D82-6490D05E57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Planting dates: Deines et al. (2023)</a:t>
          </a:r>
          <a:br>
            <a:rPr lang="en-US" dirty="0"/>
          </a:br>
          <a:r>
            <a:rPr lang="en-US" dirty="0"/>
            <a:t>estimate county-level dates</a:t>
          </a:r>
        </a:p>
      </dgm:t>
    </dgm:pt>
    <dgm:pt modelId="{22F44263-0E4A-4F3F-B518-6C4E587AB1D0}" type="parTrans" cxnId="{F8469B10-ABE5-4041-B0A4-E015F56FD948}">
      <dgm:prSet/>
      <dgm:spPr/>
      <dgm:t>
        <a:bodyPr/>
        <a:lstStyle/>
        <a:p>
          <a:endParaRPr lang="en-US"/>
        </a:p>
      </dgm:t>
    </dgm:pt>
    <dgm:pt modelId="{1F228A48-3687-4CF5-8605-93BAB1B27004}" type="sibTrans" cxnId="{F8469B10-ABE5-4041-B0A4-E015F56FD948}">
      <dgm:prSet/>
      <dgm:spPr/>
      <dgm:t>
        <a:bodyPr/>
        <a:lstStyle/>
        <a:p>
          <a:endParaRPr lang="en-US"/>
        </a:p>
      </dgm:t>
    </dgm:pt>
    <dgm:pt modelId="{EFFE4E66-0E34-4A43-BBC5-75D0EEE52A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Vary year-to-year</a:t>
          </a:r>
        </a:p>
      </dgm:t>
    </dgm:pt>
    <dgm:pt modelId="{DA0CF2EE-022A-44F0-8757-AA1088A95B5C}" type="parTrans" cxnId="{CA9D8436-6F9D-40FA-B3DE-F6064C1C85CB}">
      <dgm:prSet/>
      <dgm:spPr/>
      <dgm:t>
        <a:bodyPr/>
        <a:lstStyle/>
        <a:p>
          <a:endParaRPr lang="en-US"/>
        </a:p>
      </dgm:t>
    </dgm:pt>
    <dgm:pt modelId="{7353B3CA-6602-4C36-A12B-88A4643EDF30}" type="sibTrans" cxnId="{CA9D8436-6F9D-40FA-B3DE-F6064C1C85CB}">
      <dgm:prSet/>
      <dgm:spPr/>
      <dgm:t>
        <a:bodyPr/>
        <a:lstStyle/>
        <a:p>
          <a:endParaRPr lang="en-US"/>
        </a:p>
      </dgm:t>
    </dgm:pt>
    <dgm:pt modelId="{EF3782DA-43F2-4DD4-AAE5-1CC25F5968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30 days before 10% of corn planted</a:t>
          </a:r>
        </a:p>
      </dgm:t>
    </dgm:pt>
    <dgm:pt modelId="{9E2C283E-D7D8-4C0D-A0FB-F1EB95FF705A}" type="sibTrans" cxnId="{8D04B961-F801-469F-AFA5-19D804CC1659}">
      <dgm:prSet/>
      <dgm:spPr/>
      <dgm:t>
        <a:bodyPr/>
        <a:lstStyle/>
        <a:p>
          <a:endParaRPr lang="en-US"/>
        </a:p>
      </dgm:t>
    </dgm:pt>
    <dgm:pt modelId="{5B4F72A5-7E10-411B-9A06-90E85F5B2440}" type="parTrans" cxnId="{8D04B961-F801-469F-AFA5-19D804CC1659}">
      <dgm:prSet/>
      <dgm:spPr/>
      <dgm:t>
        <a:bodyPr/>
        <a:lstStyle/>
        <a:p>
          <a:endParaRPr lang="en-US"/>
        </a:p>
      </dgm:t>
    </dgm:pt>
    <dgm:pt modelId="{748A767B-DDFE-4E33-8ED4-98F066F9966A}" type="pres">
      <dgm:prSet presAssocID="{217AF8EA-16D3-4FBF-B80F-A6AB84E034A7}" presName="root" presStyleCnt="0">
        <dgm:presLayoutVars>
          <dgm:dir/>
          <dgm:resizeHandles val="exact"/>
        </dgm:presLayoutVars>
      </dgm:prSet>
      <dgm:spPr/>
    </dgm:pt>
    <dgm:pt modelId="{A5FA2CAF-3D69-4B98-97AE-7CE0D73F7300}" type="pres">
      <dgm:prSet presAssocID="{05922340-1DAA-4F46-BF87-65686D4BC28C}" presName="compNode" presStyleCnt="0"/>
      <dgm:spPr/>
    </dgm:pt>
    <dgm:pt modelId="{91B01174-056F-4A59-9529-6D517728E02C}" type="pres">
      <dgm:prSet presAssocID="{05922340-1DAA-4F46-BF87-65686D4BC28C}" presName="bgRect" presStyleLbl="bgShp" presStyleIdx="0" presStyleCnt="3" custScaleY="146008"/>
      <dgm:spPr/>
    </dgm:pt>
    <dgm:pt modelId="{7A50E85C-C7A7-4ECF-88FB-09D8BB5D913B}" type="pres">
      <dgm:prSet presAssocID="{05922340-1DAA-4F46-BF87-65686D4BC28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n"/>
        </a:ext>
      </dgm:extLst>
    </dgm:pt>
    <dgm:pt modelId="{C2ED8124-05E7-499B-96F4-9521D3ECCA9E}" type="pres">
      <dgm:prSet presAssocID="{05922340-1DAA-4F46-BF87-65686D4BC28C}" presName="spaceRect" presStyleCnt="0"/>
      <dgm:spPr/>
    </dgm:pt>
    <dgm:pt modelId="{14CA8C1E-AF7B-43E8-8ABE-B9521B204D32}" type="pres">
      <dgm:prSet presAssocID="{05922340-1DAA-4F46-BF87-65686D4BC28C}" presName="parTx" presStyleLbl="revTx" presStyleIdx="0" presStyleCnt="6">
        <dgm:presLayoutVars>
          <dgm:chMax val="0"/>
          <dgm:chPref val="0"/>
        </dgm:presLayoutVars>
      </dgm:prSet>
      <dgm:spPr/>
    </dgm:pt>
    <dgm:pt modelId="{21AD6BD6-7B13-447E-808F-C1A72EFD5EB5}" type="pres">
      <dgm:prSet presAssocID="{05922340-1DAA-4F46-BF87-65686D4BC28C}" presName="desTx" presStyleLbl="revTx" presStyleIdx="1" presStyleCnt="6">
        <dgm:presLayoutVars/>
      </dgm:prSet>
      <dgm:spPr/>
    </dgm:pt>
    <dgm:pt modelId="{E7887A9B-8EE2-4D2A-8AC8-27701B1931CF}" type="pres">
      <dgm:prSet presAssocID="{68C94930-3664-4222-A8D3-1D1D78FA154C}" presName="sibTrans" presStyleCnt="0"/>
      <dgm:spPr/>
    </dgm:pt>
    <dgm:pt modelId="{D8B832ED-B036-452C-8614-41EA4E8AB792}" type="pres">
      <dgm:prSet presAssocID="{C5EE8AA7-0B2F-475C-8261-86E7275D3682}" presName="compNode" presStyleCnt="0"/>
      <dgm:spPr/>
    </dgm:pt>
    <dgm:pt modelId="{8DB25A3E-50C0-411C-8790-A37C3E2F48BE}" type="pres">
      <dgm:prSet presAssocID="{C5EE8AA7-0B2F-475C-8261-86E7275D3682}" presName="bgRect" presStyleLbl="bgShp" presStyleIdx="1" presStyleCnt="3" custScaleY="156022"/>
      <dgm:spPr/>
    </dgm:pt>
    <dgm:pt modelId="{05FB9AEB-7662-44AD-B210-8C5DBD9AC7F6}" type="pres">
      <dgm:prSet presAssocID="{C5EE8AA7-0B2F-475C-8261-86E7275D368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C67EF780-B75B-4273-8F01-3B2CBB6FCD3A}" type="pres">
      <dgm:prSet presAssocID="{C5EE8AA7-0B2F-475C-8261-86E7275D3682}" presName="spaceRect" presStyleCnt="0"/>
      <dgm:spPr/>
    </dgm:pt>
    <dgm:pt modelId="{C95110D0-3883-4C93-AEB7-31C31C2B50A7}" type="pres">
      <dgm:prSet presAssocID="{C5EE8AA7-0B2F-475C-8261-86E7275D3682}" presName="parTx" presStyleLbl="revTx" presStyleIdx="2" presStyleCnt="6">
        <dgm:presLayoutVars>
          <dgm:chMax val="0"/>
          <dgm:chPref val="0"/>
        </dgm:presLayoutVars>
      </dgm:prSet>
      <dgm:spPr/>
    </dgm:pt>
    <dgm:pt modelId="{9D42D1B7-4910-44BE-A36C-0826445A7C7B}" type="pres">
      <dgm:prSet presAssocID="{C5EE8AA7-0B2F-475C-8261-86E7275D3682}" presName="desTx" presStyleLbl="revTx" presStyleIdx="3" presStyleCnt="6">
        <dgm:presLayoutVars/>
      </dgm:prSet>
      <dgm:spPr/>
    </dgm:pt>
    <dgm:pt modelId="{C7A78DBB-12F4-42FB-B44A-470CC17AFB56}" type="pres">
      <dgm:prSet presAssocID="{2D83BA6A-8738-435A-A8C6-EEF933ED973C}" presName="sibTrans" presStyleCnt="0"/>
      <dgm:spPr/>
    </dgm:pt>
    <dgm:pt modelId="{8434BCDB-3C3A-4401-8878-D0BEADF4DA4F}" type="pres">
      <dgm:prSet presAssocID="{27002FE6-6EBD-46DF-8D82-6490D05E573D}" presName="compNode" presStyleCnt="0"/>
      <dgm:spPr/>
    </dgm:pt>
    <dgm:pt modelId="{F3D7FFBA-06BD-4640-8C12-426AE8DD7D4B}" type="pres">
      <dgm:prSet presAssocID="{27002FE6-6EBD-46DF-8D82-6490D05E573D}" presName="bgRect" presStyleLbl="bgShp" presStyleIdx="2" presStyleCnt="3"/>
      <dgm:spPr/>
    </dgm:pt>
    <dgm:pt modelId="{7FF25AE6-A6F6-41F9-B912-5601A33F3572}" type="pres">
      <dgm:prSet presAssocID="{27002FE6-6EBD-46DF-8D82-6490D05E573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ctor outline"/>
        </a:ext>
      </dgm:extLst>
    </dgm:pt>
    <dgm:pt modelId="{EC1ADF6F-1A49-4768-BC6B-23BBAABDF336}" type="pres">
      <dgm:prSet presAssocID="{27002FE6-6EBD-46DF-8D82-6490D05E573D}" presName="spaceRect" presStyleCnt="0"/>
      <dgm:spPr/>
    </dgm:pt>
    <dgm:pt modelId="{8B66DB93-57AA-4B51-A00F-94DCDAE18F8F}" type="pres">
      <dgm:prSet presAssocID="{27002FE6-6EBD-46DF-8D82-6490D05E573D}" presName="parTx" presStyleLbl="revTx" presStyleIdx="4" presStyleCnt="6">
        <dgm:presLayoutVars>
          <dgm:chMax val="0"/>
          <dgm:chPref val="0"/>
        </dgm:presLayoutVars>
      </dgm:prSet>
      <dgm:spPr/>
    </dgm:pt>
    <dgm:pt modelId="{AED461B7-2A65-4D68-AEB4-148F257DA430}" type="pres">
      <dgm:prSet presAssocID="{27002FE6-6EBD-46DF-8D82-6490D05E573D}" presName="desTx" presStyleLbl="revTx" presStyleIdx="5" presStyleCnt="6">
        <dgm:presLayoutVars/>
      </dgm:prSet>
      <dgm:spPr/>
    </dgm:pt>
  </dgm:ptLst>
  <dgm:cxnLst>
    <dgm:cxn modelId="{B2290C06-EC75-4012-9283-4B9E37F319BC}" type="presOf" srcId="{07665BD0-7ADC-4705-A662-4963071043DA}" destId="{9D42D1B7-4910-44BE-A36C-0826445A7C7B}" srcOrd="0" destOrd="1" presId="urn:microsoft.com/office/officeart/2018/2/layout/IconVerticalSolidList"/>
    <dgm:cxn modelId="{F8469B10-ABE5-4041-B0A4-E015F56FD948}" srcId="{217AF8EA-16D3-4FBF-B80F-A6AB84E034A7}" destId="{27002FE6-6EBD-46DF-8D82-6490D05E573D}" srcOrd="2" destOrd="0" parTransId="{22F44263-0E4A-4F3F-B518-6C4E587AB1D0}" sibTransId="{1F228A48-3687-4CF5-8605-93BAB1B27004}"/>
    <dgm:cxn modelId="{C2E12019-B6D9-4F8E-9037-C2007E34939B}" srcId="{C5EE8AA7-0B2F-475C-8261-86E7275D3682}" destId="{07665BD0-7ADC-4705-A662-4963071043DA}" srcOrd="1" destOrd="0" parTransId="{21BA8258-F758-473A-A17C-C155D21548D9}" sibTransId="{4E009593-BCF7-4314-A004-85FE8F376AE8}"/>
    <dgm:cxn modelId="{CA9D8436-6F9D-40FA-B3DE-F6064C1C85CB}" srcId="{27002FE6-6EBD-46DF-8D82-6490D05E573D}" destId="{EFFE4E66-0E34-4A43-BBC5-75D0EEE52A9B}" srcOrd="0" destOrd="0" parTransId="{DA0CF2EE-022A-44F0-8757-AA1088A95B5C}" sibTransId="{7353B3CA-6602-4C36-A12B-88A4643EDF30}"/>
    <dgm:cxn modelId="{29D0B93D-C353-426A-B459-8B722A665DE7}" srcId="{217AF8EA-16D3-4FBF-B80F-A6AB84E034A7}" destId="{05922340-1DAA-4F46-BF87-65686D4BC28C}" srcOrd="0" destOrd="0" parTransId="{0EF0D921-9414-4CAF-90CB-608AD33D5E4D}" sibTransId="{68C94930-3664-4222-A8D3-1D1D78FA154C}"/>
    <dgm:cxn modelId="{8D04B961-F801-469F-AFA5-19D804CC1659}" srcId="{27002FE6-6EBD-46DF-8D82-6490D05E573D}" destId="{EF3782DA-43F2-4DD4-AAE5-1CC25F5968E4}" srcOrd="1" destOrd="0" parTransId="{5B4F72A5-7E10-411B-9A06-90E85F5B2440}" sibTransId="{9E2C283E-D7D8-4C0D-A0FB-F1EB95FF705A}"/>
    <dgm:cxn modelId="{8E787146-4F0F-4481-99EA-480BAB5796F9}" type="presOf" srcId="{F3CAA801-1009-4C6A-A6C5-2ECE605DAE16}" destId="{9D42D1B7-4910-44BE-A36C-0826445A7C7B}" srcOrd="0" destOrd="0" presId="urn:microsoft.com/office/officeart/2018/2/layout/IconVerticalSolidList"/>
    <dgm:cxn modelId="{CF03484B-0567-42C3-8EAB-F6045A6BB089}" type="presOf" srcId="{EF3782DA-43F2-4DD4-AAE5-1CC25F5968E4}" destId="{AED461B7-2A65-4D68-AEB4-148F257DA430}" srcOrd="0" destOrd="1" presId="urn:microsoft.com/office/officeart/2018/2/layout/IconVerticalSolidList"/>
    <dgm:cxn modelId="{4A815B71-2369-4E67-AF90-24EDE68F4584}" type="presOf" srcId="{BA62150D-E40B-4AAE-8EA2-3C2351D773C8}" destId="{21AD6BD6-7B13-447E-808F-C1A72EFD5EB5}" srcOrd="0" destOrd="0" presId="urn:microsoft.com/office/officeart/2018/2/layout/IconVerticalSolidList"/>
    <dgm:cxn modelId="{D5932779-53D0-4149-AB87-648F8847A0EC}" type="presOf" srcId="{C5EE8AA7-0B2F-475C-8261-86E7275D3682}" destId="{C95110D0-3883-4C93-AEB7-31C31C2B50A7}" srcOrd="0" destOrd="0" presId="urn:microsoft.com/office/officeart/2018/2/layout/IconVerticalSolidList"/>
    <dgm:cxn modelId="{8611017B-5776-41E3-908C-868C027AC98D}" type="presOf" srcId="{EFFE4E66-0E34-4A43-BBC5-75D0EEE52A9B}" destId="{AED461B7-2A65-4D68-AEB4-148F257DA430}" srcOrd="0" destOrd="0" presId="urn:microsoft.com/office/officeart/2018/2/layout/IconVerticalSolidList"/>
    <dgm:cxn modelId="{7CF8BF83-C4B7-4C5F-80DB-CED3C68CE2C3}" srcId="{05922340-1DAA-4F46-BF87-65686D4BC28C}" destId="{175B6399-92F9-4606-8B43-636CD2BA8B63}" srcOrd="1" destOrd="0" parTransId="{267E9A35-3FD3-46FD-AABF-12A53338284E}" sibTransId="{DEFEC8BF-2573-44BB-8BFB-7942B30A238F}"/>
    <dgm:cxn modelId="{51D71D87-6C29-43CF-AB7C-B3FDCBB08822}" type="presOf" srcId="{175B6399-92F9-4606-8B43-636CD2BA8B63}" destId="{21AD6BD6-7B13-447E-808F-C1A72EFD5EB5}" srcOrd="0" destOrd="1" presId="urn:microsoft.com/office/officeart/2018/2/layout/IconVerticalSolidList"/>
    <dgm:cxn modelId="{7B2B2C95-A5EA-4F20-92C0-87D3E2F264F6}" type="presOf" srcId="{05922340-1DAA-4F46-BF87-65686D4BC28C}" destId="{14CA8C1E-AF7B-43E8-8ABE-B9521B204D32}" srcOrd="0" destOrd="0" presId="urn:microsoft.com/office/officeart/2018/2/layout/IconVerticalSolidList"/>
    <dgm:cxn modelId="{A989439A-69A5-40FD-84FE-96F4FC39603E}" srcId="{C5EE8AA7-0B2F-475C-8261-86E7275D3682}" destId="{F3CAA801-1009-4C6A-A6C5-2ECE605DAE16}" srcOrd="0" destOrd="0" parTransId="{9E116132-BE80-4FA2-9A6B-5DC8AF65C89D}" sibTransId="{6E77EB53-FC09-452E-8150-5B680A2CE85F}"/>
    <dgm:cxn modelId="{7BC6919A-F08A-49E8-8F37-F2ED8763CFE7}" type="presOf" srcId="{27002FE6-6EBD-46DF-8D82-6490D05E573D}" destId="{8B66DB93-57AA-4B51-A00F-94DCDAE18F8F}" srcOrd="0" destOrd="0" presId="urn:microsoft.com/office/officeart/2018/2/layout/IconVerticalSolidList"/>
    <dgm:cxn modelId="{1BFB6BA3-8278-446A-A8FD-7E5891B7118B}" srcId="{217AF8EA-16D3-4FBF-B80F-A6AB84E034A7}" destId="{C5EE8AA7-0B2F-475C-8261-86E7275D3682}" srcOrd="1" destOrd="0" parTransId="{147A6477-F2EC-4411-B42B-33B53D0F603C}" sibTransId="{2D83BA6A-8738-435A-A8C6-EEF933ED973C}"/>
    <dgm:cxn modelId="{B562CEA9-4729-42E4-B14C-0CC1017F3B12}" srcId="{05922340-1DAA-4F46-BF87-65686D4BC28C}" destId="{BA62150D-E40B-4AAE-8EA2-3C2351D773C8}" srcOrd="0" destOrd="0" parTransId="{30D30AB2-C931-4E1A-ACDD-71625108272C}" sibTransId="{687CD606-BE37-466F-B26D-0168C83B3DB3}"/>
    <dgm:cxn modelId="{8B75ADAA-976C-4B54-9ADC-CBCD8740B7B7}" type="presOf" srcId="{217AF8EA-16D3-4FBF-B80F-A6AB84E034A7}" destId="{748A767B-DDFE-4E33-8ED4-98F066F9966A}" srcOrd="0" destOrd="0" presId="urn:microsoft.com/office/officeart/2018/2/layout/IconVerticalSolidList"/>
    <dgm:cxn modelId="{1CCF4A8A-BDE6-4EFA-BD24-219A1F5F6B6C}" type="presParOf" srcId="{748A767B-DDFE-4E33-8ED4-98F066F9966A}" destId="{A5FA2CAF-3D69-4B98-97AE-7CE0D73F7300}" srcOrd="0" destOrd="0" presId="urn:microsoft.com/office/officeart/2018/2/layout/IconVerticalSolidList"/>
    <dgm:cxn modelId="{0F05878D-57B4-42AC-A9B3-736C838494DF}" type="presParOf" srcId="{A5FA2CAF-3D69-4B98-97AE-7CE0D73F7300}" destId="{91B01174-056F-4A59-9529-6D517728E02C}" srcOrd="0" destOrd="0" presId="urn:microsoft.com/office/officeart/2018/2/layout/IconVerticalSolidList"/>
    <dgm:cxn modelId="{A39A6D1A-2165-415A-A9D6-EC70FCC17D81}" type="presParOf" srcId="{A5FA2CAF-3D69-4B98-97AE-7CE0D73F7300}" destId="{7A50E85C-C7A7-4ECF-88FB-09D8BB5D913B}" srcOrd="1" destOrd="0" presId="urn:microsoft.com/office/officeart/2018/2/layout/IconVerticalSolidList"/>
    <dgm:cxn modelId="{31E67513-10B7-4D7C-88F6-8268951BF72B}" type="presParOf" srcId="{A5FA2CAF-3D69-4B98-97AE-7CE0D73F7300}" destId="{C2ED8124-05E7-499B-96F4-9521D3ECCA9E}" srcOrd="2" destOrd="0" presId="urn:microsoft.com/office/officeart/2018/2/layout/IconVerticalSolidList"/>
    <dgm:cxn modelId="{CE02C968-73E8-4CA9-BE19-F4CC26C195D6}" type="presParOf" srcId="{A5FA2CAF-3D69-4B98-97AE-7CE0D73F7300}" destId="{14CA8C1E-AF7B-43E8-8ABE-B9521B204D32}" srcOrd="3" destOrd="0" presId="urn:microsoft.com/office/officeart/2018/2/layout/IconVerticalSolidList"/>
    <dgm:cxn modelId="{62FA08B8-2A2E-49CB-A3EA-C20AA8A4F761}" type="presParOf" srcId="{A5FA2CAF-3D69-4B98-97AE-7CE0D73F7300}" destId="{21AD6BD6-7B13-447E-808F-C1A72EFD5EB5}" srcOrd="4" destOrd="0" presId="urn:microsoft.com/office/officeart/2018/2/layout/IconVerticalSolidList"/>
    <dgm:cxn modelId="{0EF5FED6-1A66-470E-A071-051AA077E761}" type="presParOf" srcId="{748A767B-DDFE-4E33-8ED4-98F066F9966A}" destId="{E7887A9B-8EE2-4D2A-8AC8-27701B1931CF}" srcOrd="1" destOrd="0" presId="urn:microsoft.com/office/officeart/2018/2/layout/IconVerticalSolidList"/>
    <dgm:cxn modelId="{6D86888B-E0B7-4A01-946C-1555EBC138EE}" type="presParOf" srcId="{748A767B-DDFE-4E33-8ED4-98F066F9966A}" destId="{D8B832ED-B036-452C-8614-41EA4E8AB792}" srcOrd="2" destOrd="0" presId="urn:microsoft.com/office/officeart/2018/2/layout/IconVerticalSolidList"/>
    <dgm:cxn modelId="{F8D2F97A-276A-4C61-828B-B85DF95F1068}" type="presParOf" srcId="{D8B832ED-B036-452C-8614-41EA4E8AB792}" destId="{8DB25A3E-50C0-411C-8790-A37C3E2F48BE}" srcOrd="0" destOrd="0" presId="urn:microsoft.com/office/officeart/2018/2/layout/IconVerticalSolidList"/>
    <dgm:cxn modelId="{F0702CF8-AB1C-4317-A43F-94D4353BD3D7}" type="presParOf" srcId="{D8B832ED-B036-452C-8614-41EA4E8AB792}" destId="{05FB9AEB-7662-44AD-B210-8C5DBD9AC7F6}" srcOrd="1" destOrd="0" presId="urn:microsoft.com/office/officeart/2018/2/layout/IconVerticalSolidList"/>
    <dgm:cxn modelId="{374C1D25-62DE-4228-8AFD-AFB892FFE6D6}" type="presParOf" srcId="{D8B832ED-B036-452C-8614-41EA4E8AB792}" destId="{C67EF780-B75B-4273-8F01-3B2CBB6FCD3A}" srcOrd="2" destOrd="0" presId="urn:microsoft.com/office/officeart/2018/2/layout/IconVerticalSolidList"/>
    <dgm:cxn modelId="{E83D9E70-6316-4EA0-AE93-98395F43A807}" type="presParOf" srcId="{D8B832ED-B036-452C-8614-41EA4E8AB792}" destId="{C95110D0-3883-4C93-AEB7-31C31C2B50A7}" srcOrd="3" destOrd="0" presId="urn:microsoft.com/office/officeart/2018/2/layout/IconVerticalSolidList"/>
    <dgm:cxn modelId="{E3D731A7-E9B8-434B-AA16-A07B3C184ABD}" type="presParOf" srcId="{D8B832ED-B036-452C-8614-41EA4E8AB792}" destId="{9D42D1B7-4910-44BE-A36C-0826445A7C7B}" srcOrd="4" destOrd="0" presId="urn:microsoft.com/office/officeart/2018/2/layout/IconVerticalSolidList"/>
    <dgm:cxn modelId="{24CA4A27-2B20-44B4-BE94-B4D29C18D279}" type="presParOf" srcId="{748A767B-DDFE-4E33-8ED4-98F066F9966A}" destId="{C7A78DBB-12F4-42FB-B44A-470CC17AFB56}" srcOrd="3" destOrd="0" presId="urn:microsoft.com/office/officeart/2018/2/layout/IconVerticalSolidList"/>
    <dgm:cxn modelId="{1F81B084-8E97-4091-B125-C97D08F67729}" type="presParOf" srcId="{748A767B-DDFE-4E33-8ED4-98F066F9966A}" destId="{8434BCDB-3C3A-4401-8878-D0BEADF4DA4F}" srcOrd="4" destOrd="0" presId="urn:microsoft.com/office/officeart/2018/2/layout/IconVerticalSolidList"/>
    <dgm:cxn modelId="{23D8E8AC-C760-41F0-863C-B022857338AF}" type="presParOf" srcId="{8434BCDB-3C3A-4401-8878-D0BEADF4DA4F}" destId="{F3D7FFBA-06BD-4640-8C12-426AE8DD7D4B}" srcOrd="0" destOrd="0" presId="urn:microsoft.com/office/officeart/2018/2/layout/IconVerticalSolidList"/>
    <dgm:cxn modelId="{C3022D68-958F-4B76-8DDC-29DC208CC8E8}" type="presParOf" srcId="{8434BCDB-3C3A-4401-8878-D0BEADF4DA4F}" destId="{7FF25AE6-A6F6-41F9-B912-5601A33F3572}" srcOrd="1" destOrd="0" presId="urn:microsoft.com/office/officeart/2018/2/layout/IconVerticalSolidList"/>
    <dgm:cxn modelId="{E72C2765-783D-4145-8481-049A5B4E0F28}" type="presParOf" srcId="{8434BCDB-3C3A-4401-8878-D0BEADF4DA4F}" destId="{EC1ADF6F-1A49-4768-BC6B-23BBAABDF336}" srcOrd="2" destOrd="0" presId="urn:microsoft.com/office/officeart/2018/2/layout/IconVerticalSolidList"/>
    <dgm:cxn modelId="{BD1E0B35-D800-458A-9184-EA505E94C14C}" type="presParOf" srcId="{8434BCDB-3C3A-4401-8878-D0BEADF4DA4F}" destId="{8B66DB93-57AA-4B51-A00F-94DCDAE18F8F}" srcOrd="3" destOrd="0" presId="urn:microsoft.com/office/officeart/2018/2/layout/IconVerticalSolidList"/>
    <dgm:cxn modelId="{690EB3FD-0EA9-4B05-9347-0E1EFB9F4EE0}" type="presParOf" srcId="{8434BCDB-3C3A-4401-8878-D0BEADF4DA4F}" destId="{AED461B7-2A65-4D68-AEB4-148F257DA43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96FA87-3982-46B7-9349-720EEFF25C2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57FA091A-4F79-4095-A84A-B47CF1EE4C28}">
      <dgm:prSet/>
      <dgm:spPr/>
      <dgm:t>
        <a:bodyPr/>
        <a:lstStyle/>
        <a:p>
          <a:r>
            <a:rPr lang="en-US"/>
            <a:t>Step 1</a:t>
          </a:r>
        </a:p>
      </dgm:t>
    </dgm:pt>
    <dgm:pt modelId="{768DB659-090C-4A2D-BA23-35E0F6907C2D}" type="parTrans" cxnId="{82A77C25-B844-47C7-A5F3-0A2140753DA7}">
      <dgm:prSet/>
      <dgm:spPr/>
      <dgm:t>
        <a:bodyPr/>
        <a:lstStyle/>
        <a:p>
          <a:endParaRPr lang="en-US"/>
        </a:p>
      </dgm:t>
    </dgm:pt>
    <dgm:pt modelId="{C364A193-867E-4C25-BB25-FF7C1D383AF4}" type="sibTrans" cxnId="{82A77C25-B844-47C7-A5F3-0A2140753DA7}">
      <dgm:prSet/>
      <dgm:spPr/>
      <dgm:t>
        <a:bodyPr/>
        <a:lstStyle/>
        <a:p>
          <a:endParaRPr lang="en-US"/>
        </a:p>
      </dgm:t>
    </dgm:pt>
    <dgm:pt modelId="{18F03956-3AFA-4A48-A041-1C89F8CB5F3B}">
      <dgm:prSet custT="1"/>
      <dgm:spPr/>
      <dgm:t>
        <a:bodyPr/>
        <a:lstStyle/>
        <a:p>
          <a:r>
            <a:rPr lang="en-US" sz="1800" dirty="0"/>
            <a:t>Create crop masks</a:t>
          </a:r>
        </a:p>
      </dgm:t>
    </dgm:pt>
    <dgm:pt modelId="{979740BD-48DB-4B10-836E-67E52F380D90}" type="parTrans" cxnId="{6B27C48F-9E07-42A7-8755-ECFDE66C275F}">
      <dgm:prSet/>
      <dgm:spPr/>
      <dgm:t>
        <a:bodyPr/>
        <a:lstStyle/>
        <a:p>
          <a:endParaRPr lang="en-US"/>
        </a:p>
      </dgm:t>
    </dgm:pt>
    <dgm:pt modelId="{8EDBD8E1-D0F6-446D-AAE7-8D7E5C021B0F}" type="sibTrans" cxnId="{6B27C48F-9E07-42A7-8755-ECFDE66C275F}">
      <dgm:prSet/>
      <dgm:spPr/>
      <dgm:t>
        <a:bodyPr/>
        <a:lstStyle/>
        <a:p>
          <a:endParaRPr lang="en-US"/>
        </a:p>
      </dgm:t>
    </dgm:pt>
    <dgm:pt modelId="{1AB3AEB0-69D3-4759-90AD-8B6D0B982859}">
      <dgm:prSet custT="1"/>
      <dgm:spPr/>
      <dgm:t>
        <a:bodyPr/>
        <a:lstStyle/>
        <a:p>
          <a:r>
            <a:rPr lang="en-US" sz="1400" dirty="0"/>
            <a:t>Used USDA NASS CDL (2002–2021)</a:t>
          </a:r>
        </a:p>
      </dgm:t>
    </dgm:pt>
    <dgm:pt modelId="{2C521593-FA6F-4129-A1DF-E62E08B50F07}" type="parTrans" cxnId="{4398A5DC-DB90-450A-89A0-F1916B3BDF03}">
      <dgm:prSet/>
      <dgm:spPr/>
      <dgm:t>
        <a:bodyPr/>
        <a:lstStyle/>
        <a:p>
          <a:endParaRPr lang="en-US"/>
        </a:p>
      </dgm:t>
    </dgm:pt>
    <dgm:pt modelId="{219F60A2-18EF-454A-A7A0-ACD7193D30FD}" type="sibTrans" cxnId="{4398A5DC-DB90-450A-89A0-F1916B3BDF03}">
      <dgm:prSet/>
      <dgm:spPr/>
      <dgm:t>
        <a:bodyPr/>
        <a:lstStyle/>
        <a:p>
          <a:endParaRPr lang="en-US"/>
        </a:p>
      </dgm:t>
    </dgm:pt>
    <dgm:pt modelId="{34AD643C-F2F5-41CA-BB44-C58A07AA12E5}">
      <dgm:prSet custT="1"/>
      <dgm:spPr/>
      <dgm:t>
        <a:bodyPr/>
        <a:lstStyle/>
        <a:p>
          <a:r>
            <a:rPr lang="en-US" sz="1400" dirty="0"/>
            <a:t>Kept grid cells that grew corn, wheat, or soybeans in ≥ 50% years</a:t>
          </a:r>
        </a:p>
      </dgm:t>
    </dgm:pt>
    <dgm:pt modelId="{921462C7-0DEA-466A-8B37-406DB84D1115}" type="parTrans" cxnId="{86BE7950-9407-451F-9D58-8C1983A5B53C}">
      <dgm:prSet/>
      <dgm:spPr/>
      <dgm:t>
        <a:bodyPr/>
        <a:lstStyle/>
        <a:p>
          <a:endParaRPr lang="en-US"/>
        </a:p>
      </dgm:t>
    </dgm:pt>
    <dgm:pt modelId="{4C2327FB-4CC7-4C60-A7CD-1928077B4453}" type="sibTrans" cxnId="{86BE7950-9407-451F-9D58-8C1983A5B53C}">
      <dgm:prSet/>
      <dgm:spPr/>
      <dgm:t>
        <a:bodyPr/>
        <a:lstStyle/>
        <a:p>
          <a:endParaRPr lang="en-US"/>
        </a:p>
      </dgm:t>
    </dgm:pt>
    <dgm:pt modelId="{29CB34E9-8519-4C49-97BA-6A5213C17D97}">
      <dgm:prSet custT="1"/>
      <dgm:spPr/>
      <dgm:t>
        <a:bodyPr/>
        <a:lstStyle/>
        <a:p>
          <a:r>
            <a:rPr lang="en-US" sz="1400" dirty="0"/>
            <a:t>Output: binary map of “consistently cropped” land</a:t>
          </a:r>
        </a:p>
      </dgm:t>
    </dgm:pt>
    <dgm:pt modelId="{5D757203-966F-4CCA-9041-B1F2F6C55867}" type="parTrans" cxnId="{2C44430D-DADF-4257-929C-1B8BF28D62FD}">
      <dgm:prSet/>
      <dgm:spPr/>
      <dgm:t>
        <a:bodyPr/>
        <a:lstStyle/>
        <a:p>
          <a:endParaRPr lang="en-US"/>
        </a:p>
      </dgm:t>
    </dgm:pt>
    <dgm:pt modelId="{63B0052A-8E4D-45E9-A7B0-276A6ECDD2DE}" type="sibTrans" cxnId="{2C44430D-DADF-4257-929C-1B8BF28D62FD}">
      <dgm:prSet/>
      <dgm:spPr/>
      <dgm:t>
        <a:bodyPr/>
        <a:lstStyle/>
        <a:p>
          <a:endParaRPr lang="en-US"/>
        </a:p>
      </dgm:t>
    </dgm:pt>
    <dgm:pt modelId="{35D2FF1C-FD42-4350-BC30-C1025B54E986}">
      <dgm:prSet/>
      <dgm:spPr/>
      <dgm:t>
        <a:bodyPr/>
        <a:lstStyle/>
        <a:p>
          <a:r>
            <a:rPr lang="en-US"/>
            <a:t>Step 2</a:t>
          </a:r>
        </a:p>
      </dgm:t>
    </dgm:pt>
    <dgm:pt modelId="{5E032065-57C2-450B-9976-6596171CA4F8}" type="parTrans" cxnId="{C64274E9-83BA-4317-B6C5-A8B40CC98081}">
      <dgm:prSet/>
      <dgm:spPr/>
      <dgm:t>
        <a:bodyPr/>
        <a:lstStyle/>
        <a:p>
          <a:endParaRPr lang="en-US"/>
        </a:p>
      </dgm:t>
    </dgm:pt>
    <dgm:pt modelId="{7F7BDFCE-43E6-4367-8A27-BD1702AF7950}" type="sibTrans" cxnId="{C64274E9-83BA-4317-B6C5-A8B40CC98081}">
      <dgm:prSet/>
      <dgm:spPr/>
      <dgm:t>
        <a:bodyPr/>
        <a:lstStyle/>
        <a:p>
          <a:endParaRPr lang="en-US"/>
        </a:p>
      </dgm:t>
    </dgm:pt>
    <dgm:pt modelId="{7D296DB2-BC89-4173-B9B0-E85E3CD8CA91}">
      <dgm:prSet custT="1"/>
      <dgm:spPr/>
      <dgm:t>
        <a:bodyPr/>
        <a:lstStyle/>
        <a:p>
          <a:r>
            <a:rPr lang="en-US" sz="1800" dirty="0"/>
            <a:t>Apply to soil moisture</a:t>
          </a:r>
        </a:p>
      </dgm:t>
    </dgm:pt>
    <dgm:pt modelId="{C7496A5E-0C94-492C-8BE8-DD910445E7C3}" type="parTrans" cxnId="{7CF55A6D-5F1D-42A8-9D05-51E499DFFE0F}">
      <dgm:prSet/>
      <dgm:spPr/>
      <dgm:t>
        <a:bodyPr/>
        <a:lstStyle/>
        <a:p>
          <a:endParaRPr lang="en-US"/>
        </a:p>
      </dgm:t>
    </dgm:pt>
    <dgm:pt modelId="{A319C218-B3DE-44BC-8409-A581BFEFDECB}" type="sibTrans" cxnId="{7CF55A6D-5F1D-42A8-9D05-51E499DFFE0F}">
      <dgm:prSet/>
      <dgm:spPr/>
      <dgm:t>
        <a:bodyPr/>
        <a:lstStyle/>
        <a:p>
          <a:endParaRPr lang="en-US"/>
        </a:p>
      </dgm:t>
    </dgm:pt>
    <dgm:pt modelId="{5A0285DC-118F-40F1-BBED-1B7F1CD8B713}">
      <dgm:prSet custT="1"/>
      <dgm:spPr/>
      <dgm:t>
        <a:bodyPr/>
        <a:lstStyle/>
        <a:p>
          <a:r>
            <a:rPr lang="en-US" sz="1400" dirty="0"/>
            <a:t>Converted volumetric SM to RSM</a:t>
          </a:r>
        </a:p>
      </dgm:t>
    </dgm:pt>
    <dgm:pt modelId="{54E92018-3045-42A7-8BD3-291CB19444FC}" type="parTrans" cxnId="{AEC78114-01EC-41D7-8D3B-CB31738C35DB}">
      <dgm:prSet/>
      <dgm:spPr/>
      <dgm:t>
        <a:bodyPr/>
        <a:lstStyle/>
        <a:p>
          <a:endParaRPr lang="en-US"/>
        </a:p>
      </dgm:t>
    </dgm:pt>
    <dgm:pt modelId="{56F937B3-335D-4B20-9B44-CC1C293145D1}" type="sibTrans" cxnId="{AEC78114-01EC-41D7-8D3B-CB31738C35DB}">
      <dgm:prSet/>
      <dgm:spPr/>
      <dgm:t>
        <a:bodyPr/>
        <a:lstStyle/>
        <a:p>
          <a:endParaRPr lang="en-US"/>
        </a:p>
      </dgm:t>
    </dgm:pt>
    <dgm:pt modelId="{301143B8-591C-430E-B712-64F3240E1D45}">
      <dgm:prSet/>
      <dgm:spPr/>
      <dgm:t>
        <a:bodyPr/>
        <a:lstStyle/>
        <a:p>
          <a:r>
            <a:rPr lang="en-US"/>
            <a:t>Step 3</a:t>
          </a:r>
        </a:p>
      </dgm:t>
    </dgm:pt>
    <dgm:pt modelId="{8629707A-DCD9-47EA-AF43-4464939DB273}" type="parTrans" cxnId="{B04A033E-B60A-454F-97D4-E668668637AE}">
      <dgm:prSet/>
      <dgm:spPr/>
      <dgm:t>
        <a:bodyPr/>
        <a:lstStyle/>
        <a:p>
          <a:endParaRPr lang="en-US"/>
        </a:p>
      </dgm:t>
    </dgm:pt>
    <dgm:pt modelId="{65F7C1FA-7D74-4974-A134-9E6DD2D02178}" type="sibTrans" cxnId="{B04A033E-B60A-454F-97D4-E668668637AE}">
      <dgm:prSet/>
      <dgm:spPr/>
      <dgm:t>
        <a:bodyPr/>
        <a:lstStyle/>
        <a:p>
          <a:endParaRPr lang="en-US"/>
        </a:p>
      </dgm:t>
    </dgm:pt>
    <dgm:pt modelId="{32B718B4-6D8D-4A78-AD19-004CA0763A22}">
      <dgm:prSet custT="1"/>
      <dgm:spPr/>
      <dgm:t>
        <a:bodyPr/>
        <a:lstStyle/>
        <a:p>
          <a:r>
            <a:rPr lang="en-US" sz="1800" dirty="0"/>
            <a:t>Aggregate to counties</a:t>
          </a:r>
        </a:p>
      </dgm:t>
    </dgm:pt>
    <dgm:pt modelId="{F34599DF-48DA-4E8C-BAD2-E894A3C0F925}" type="parTrans" cxnId="{BCC2592D-7D9D-4196-96D6-A10F1BEAEEFC}">
      <dgm:prSet/>
      <dgm:spPr/>
      <dgm:t>
        <a:bodyPr/>
        <a:lstStyle/>
        <a:p>
          <a:endParaRPr lang="en-US"/>
        </a:p>
      </dgm:t>
    </dgm:pt>
    <dgm:pt modelId="{5F7C108F-829F-4487-AC7C-05123D778A36}" type="sibTrans" cxnId="{BCC2592D-7D9D-4196-96D6-A10F1BEAEEFC}">
      <dgm:prSet/>
      <dgm:spPr/>
      <dgm:t>
        <a:bodyPr/>
        <a:lstStyle/>
        <a:p>
          <a:endParaRPr lang="en-US"/>
        </a:p>
      </dgm:t>
    </dgm:pt>
    <dgm:pt modelId="{4265D98D-8B9C-46B9-B42F-EE1AE2496C09}">
      <dgm:prSet custT="1"/>
      <dgm:spPr/>
      <dgm:t>
        <a:bodyPr/>
        <a:lstStyle/>
        <a:p>
          <a:r>
            <a:rPr lang="en-US" sz="1400" dirty="0"/>
            <a:t>Used spatially-weighted median to account for partial grid cell overlap w/ counties</a:t>
          </a:r>
        </a:p>
      </dgm:t>
    </dgm:pt>
    <dgm:pt modelId="{D10468CF-6863-4B4B-9A46-CB2FD1867434}" type="parTrans" cxnId="{6C4E71F6-218B-419F-9964-2F1BA41E6DC9}">
      <dgm:prSet/>
      <dgm:spPr/>
      <dgm:t>
        <a:bodyPr/>
        <a:lstStyle/>
        <a:p>
          <a:endParaRPr lang="en-US"/>
        </a:p>
      </dgm:t>
    </dgm:pt>
    <dgm:pt modelId="{9541AFF1-F597-4784-9592-EE9DD7B78015}" type="sibTrans" cxnId="{6C4E71F6-218B-419F-9964-2F1BA41E6DC9}">
      <dgm:prSet/>
      <dgm:spPr/>
      <dgm:t>
        <a:bodyPr/>
        <a:lstStyle/>
        <a:p>
          <a:endParaRPr lang="en-US"/>
        </a:p>
      </dgm:t>
    </dgm:pt>
    <dgm:pt modelId="{E065E290-6223-4A56-A277-5A113B819295}">
      <dgm:prSet custT="1"/>
      <dgm:spPr/>
      <dgm:t>
        <a:bodyPr/>
        <a:lstStyle/>
        <a:p>
          <a:r>
            <a:rPr lang="en-US" sz="1400" dirty="0"/>
            <a:t>Example: grid cell 50% in county = 50% weight</a:t>
          </a:r>
        </a:p>
      </dgm:t>
    </dgm:pt>
    <dgm:pt modelId="{2114C56A-DD52-43AC-9822-5DA0E81B5A39}" type="parTrans" cxnId="{20DD461D-44A0-4892-9C06-18931832D785}">
      <dgm:prSet/>
      <dgm:spPr/>
      <dgm:t>
        <a:bodyPr/>
        <a:lstStyle/>
        <a:p>
          <a:endParaRPr lang="en-US"/>
        </a:p>
      </dgm:t>
    </dgm:pt>
    <dgm:pt modelId="{E21A9A25-0841-4F04-9657-B5B2FF2F24EC}" type="sibTrans" cxnId="{20DD461D-44A0-4892-9C06-18931832D785}">
      <dgm:prSet/>
      <dgm:spPr/>
      <dgm:t>
        <a:bodyPr/>
        <a:lstStyle/>
        <a:p>
          <a:endParaRPr lang="en-US"/>
        </a:p>
      </dgm:t>
    </dgm:pt>
    <dgm:pt modelId="{9FFD0678-3FD1-46E2-B443-1C6A5D53B60F}">
      <dgm:prSet custT="1"/>
      <dgm:spPr/>
      <dgm:t>
        <a:bodyPr/>
        <a:lstStyle/>
        <a:p>
          <a:r>
            <a:rPr lang="en-US" sz="1400" dirty="0"/>
            <a:t>Multiplied by crop mask → keeps only relevant cropland pixels</a:t>
          </a:r>
        </a:p>
      </dgm:t>
    </dgm:pt>
    <dgm:pt modelId="{18E4FD1C-78F6-4F7A-B86B-CE90067CFE5B}" type="parTrans" cxnId="{D9F9CCA2-E873-4B49-B78E-AB4023B24C38}">
      <dgm:prSet/>
      <dgm:spPr/>
      <dgm:t>
        <a:bodyPr/>
        <a:lstStyle/>
        <a:p>
          <a:endParaRPr lang="en-US"/>
        </a:p>
      </dgm:t>
    </dgm:pt>
    <dgm:pt modelId="{6DB9A5A1-11EA-4AD0-81C4-9614D7D6B2B9}" type="sibTrans" cxnId="{D9F9CCA2-E873-4B49-B78E-AB4023B24C38}">
      <dgm:prSet/>
      <dgm:spPr/>
      <dgm:t>
        <a:bodyPr/>
        <a:lstStyle/>
        <a:p>
          <a:endParaRPr lang="en-US"/>
        </a:p>
      </dgm:t>
    </dgm:pt>
    <dgm:pt modelId="{56D8AFD1-3AB9-4A9A-A1CC-D88140348002}" type="pres">
      <dgm:prSet presAssocID="{EB96FA87-3982-46B7-9349-720EEFF25C29}" presName="Name0" presStyleCnt="0">
        <dgm:presLayoutVars>
          <dgm:dir/>
          <dgm:animLvl val="lvl"/>
          <dgm:resizeHandles val="exact"/>
        </dgm:presLayoutVars>
      </dgm:prSet>
      <dgm:spPr/>
    </dgm:pt>
    <dgm:pt modelId="{3DAC33FE-1672-44ED-890C-AE3B0D32D6A6}" type="pres">
      <dgm:prSet presAssocID="{301143B8-591C-430E-B712-64F3240E1D45}" presName="boxAndChildren" presStyleCnt="0"/>
      <dgm:spPr/>
    </dgm:pt>
    <dgm:pt modelId="{5B5E55C7-59F2-41C3-870D-9D2DD28B3667}" type="pres">
      <dgm:prSet presAssocID="{301143B8-591C-430E-B712-64F3240E1D45}" presName="parentTextBox" presStyleLbl="alignNode1" presStyleIdx="0" presStyleCnt="3"/>
      <dgm:spPr/>
    </dgm:pt>
    <dgm:pt modelId="{E97B8098-A45B-4E28-A010-119F07977B88}" type="pres">
      <dgm:prSet presAssocID="{301143B8-591C-430E-B712-64F3240E1D45}" presName="descendantBox" presStyleLbl="bgAccFollowNode1" presStyleIdx="0" presStyleCnt="3" custScaleY="119382"/>
      <dgm:spPr/>
    </dgm:pt>
    <dgm:pt modelId="{2A6EF0A4-45FA-4759-9164-FF03ADFC1DBA}" type="pres">
      <dgm:prSet presAssocID="{7F7BDFCE-43E6-4367-8A27-BD1702AF7950}" presName="sp" presStyleCnt="0"/>
      <dgm:spPr/>
    </dgm:pt>
    <dgm:pt modelId="{505B31B3-FE21-4230-A207-56FE1DEA30FE}" type="pres">
      <dgm:prSet presAssocID="{35D2FF1C-FD42-4350-BC30-C1025B54E986}" presName="arrowAndChildren" presStyleCnt="0"/>
      <dgm:spPr/>
    </dgm:pt>
    <dgm:pt modelId="{7730881D-A9AF-4412-B01A-22810430ADC8}" type="pres">
      <dgm:prSet presAssocID="{35D2FF1C-FD42-4350-BC30-C1025B54E986}" presName="parentTextArrow" presStyleLbl="node1" presStyleIdx="0" presStyleCnt="0"/>
      <dgm:spPr/>
    </dgm:pt>
    <dgm:pt modelId="{BDD26772-CC15-4A10-9187-E6FB4B02430E}" type="pres">
      <dgm:prSet presAssocID="{35D2FF1C-FD42-4350-BC30-C1025B54E986}" presName="arrow" presStyleLbl="alignNode1" presStyleIdx="1" presStyleCnt="3"/>
      <dgm:spPr/>
    </dgm:pt>
    <dgm:pt modelId="{F8D64CC7-5ABF-49E8-BA1B-352040478062}" type="pres">
      <dgm:prSet presAssocID="{35D2FF1C-FD42-4350-BC30-C1025B54E986}" presName="descendantArrow" presStyleLbl="bgAccFollowNode1" presStyleIdx="1" presStyleCnt="3"/>
      <dgm:spPr/>
    </dgm:pt>
    <dgm:pt modelId="{972A4E1D-D0B5-4DFE-9213-0F4FE4642A64}" type="pres">
      <dgm:prSet presAssocID="{C364A193-867E-4C25-BB25-FF7C1D383AF4}" presName="sp" presStyleCnt="0"/>
      <dgm:spPr/>
    </dgm:pt>
    <dgm:pt modelId="{8EBB99DB-6323-46D7-A663-87B1FBE5C9A9}" type="pres">
      <dgm:prSet presAssocID="{57FA091A-4F79-4095-A84A-B47CF1EE4C28}" presName="arrowAndChildren" presStyleCnt="0"/>
      <dgm:spPr/>
    </dgm:pt>
    <dgm:pt modelId="{DA5D85E7-295F-4C50-9FD8-5CB933389488}" type="pres">
      <dgm:prSet presAssocID="{57FA091A-4F79-4095-A84A-B47CF1EE4C28}" presName="parentTextArrow" presStyleLbl="node1" presStyleIdx="0" presStyleCnt="0"/>
      <dgm:spPr/>
    </dgm:pt>
    <dgm:pt modelId="{0422BD8B-19C4-42CC-B566-204F581DA637}" type="pres">
      <dgm:prSet presAssocID="{57FA091A-4F79-4095-A84A-B47CF1EE4C28}" presName="arrow" presStyleLbl="alignNode1" presStyleIdx="2" presStyleCnt="3"/>
      <dgm:spPr/>
    </dgm:pt>
    <dgm:pt modelId="{59BDC0BF-4402-4EF8-93C1-B7023EEF14A1}" type="pres">
      <dgm:prSet presAssocID="{57FA091A-4F79-4095-A84A-B47CF1EE4C28}" presName="descendantArrow" presStyleLbl="bgAccFollowNode1" presStyleIdx="2" presStyleCnt="3" custScaleY="129979" custLinFactNeighborX="316" custLinFactNeighborY="-33400"/>
      <dgm:spPr/>
    </dgm:pt>
  </dgm:ptLst>
  <dgm:cxnLst>
    <dgm:cxn modelId="{2C44430D-DADF-4257-929C-1B8BF28D62FD}" srcId="{18F03956-3AFA-4A48-A041-1C89F8CB5F3B}" destId="{29CB34E9-8519-4C49-97BA-6A5213C17D97}" srcOrd="2" destOrd="0" parTransId="{5D757203-966F-4CCA-9041-B1F2F6C55867}" sibTransId="{63B0052A-8E4D-45E9-A7B0-276A6ECDD2DE}"/>
    <dgm:cxn modelId="{AEC78114-01EC-41D7-8D3B-CB31738C35DB}" srcId="{7D296DB2-BC89-4173-B9B0-E85E3CD8CA91}" destId="{5A0285DC-118F-40F1-BBED-1B7F1CD8B713}" srcOrd="0" destOrd="0" parTransId="{54E92018-3045-42A7-8BD3-291CB19444FC}" sibTransId="{56F937B3-335D-4B20-9B44-CC1C293145D1}"/>
    <dgm:cxn modelId="{BE277E16-F432-4C90-8215-97544E0181D1}" type="presOf" srcId="{32B718B4-6D8D-4A78-AD19-004CA0763A22}" destId="{E97B8098-A45B-4E28-A010-119F07977B88}" srcOrd="0" destOrd="0" presId="urn:microsoft.com/office/officeart/2016/7/layout/VerticalDownArrowProcess"/>
    <dgm:cxn modelId="{20DD461D-44A0-4892-9C06-18931832D785}" srcId="{4265D98D-8B9C-46B9-B42F-EE1AE2496C09}" destId="{E065E290-6223-4A56-A277-5A113B819295}" srcOrd="0" destOrd="0" parTransId="{2114C56A-DD52-43AC-9822-5DA0E81B5A39}" sibTransId="{E21A9A25-0841-4F04-9657-B5B2FF2F24EC}"/>
    <dgm:cxn modelId="{2DA4D31D-D338-4711-A286-75BA4073C0B3}" type="presOf" srcId="{57FA091A-4F79-4095-A84A-B47CF1EE4C28}" destId="{DA5D85E7-295F-4C50-9FD8-5CB933389488}" srcOrd="0" destOrd="0" presId="urn:microsoft.com/office/officeart/2016/7/layout/VerticalDownArrowProcess"/>
    <dgm:cxn modelId="{F7955C24-AF16-4DB6-A077-0F93724ECC60}" type="presOf" srcId="{9FFD0678-3FD1-46E2-B443-1C6A5D53B60F}" destId="{F8D64CC7-5ABF-49E8-BA1B-352040478062}" srcOrd="0" destOrd="2" presId="urn:microsoft.com/office/officeart/2016/7/layout/VerticalDownArrowProcess"/>
    <dgm:cxn modelId="{82A77C25-B844-47C7-A5F3-0A2140753DA7}" srcId="{EB96FA87-3982-46B7-9349-720EEFF25C29}" destId="{57FA091A-4F79-4095-A84A-B47CF1EE4C28}" srcOrd="0" destOrd="0" parTransId="{768DB659-090C-4A2D-BA23-35E0F6907C2D}" sibTransId="{C364A193-867E-4C25-BB25-FF7C1D383AF4}"/>
    <dgm:cxn modelId="{BCC2592D-7D9D-4196-96D6-A10F1BEAEEFC}" srcId="{301143B8-591C-430E-B712-64F3240E1D45}" destId="{32B718B4-6D8D-4A78-AD19-004CA0763A22}" srcOrd="0" destOrd="0" parTransId="{F34599DF-48DA-4E8C-BAD2-E894A3C0F925}" sibTransId="{5F7C108F-829F-4487-AC7C-05123D778A36}"/>
    <dgm:cxn modelId="{3FA8EF37-D3A7-4618-A792-7C645900DFC1}" type="presOf" srcId="{35D2FF1C-FD42-4350-BC30-C1025B54E986}" destId="{7730881D-A9AF-4412-B01A-22810430ADC8}" srcOrd="0" destOrd="0" presId="urn:microsoft.com/office/officeart/2016/7/layout/VerticalDownArrowProcess"/>
    <dgm:cxn modelId="{B04A033E-B60A-454F-97D4-E668668637AE}" srcId="{EB96FA87-3982-46B7-9349-720EEFF25C29}" destId="{301143B8-591C-430E-B712-64F3240E1D45}" srcOrd="2" destOrd="0" parTransId="{8629707A-DCD9-47EA-AF43-4464939DB273}" sibTransId="{65F7C1FA-7D74-4974-A134-9E6DD2D02178}"/>
    <dgm:cxn modelId="{45A17C44-0493-4CB6-99FC-ED4FD7452FD8}" type="presOf" srcId="{1AB3AEB0-69D3-4759-90AD-8B6D0B982859}" destId="{59BDC0BF-4402-4EF8-93C1-B7023EEF14A1}" srcOrd="0" destOrd="1" presId="urn:microsoft.com/office/officeart/2016/7/layout/VerticalDownArrowProcess"/>
    <dgm:cxn modelId="{3584D36A-7F7F-479B-8FBA-25870B439F85}" type="presOf" srcId="{EB96FA87-3982-46B7-9349-720EEFF25C29}" destId="{56D8AFD1-3AB9-4A9A-A1CC-D88140348002}" srcOrd="0" destOrd="0" presId="urn:microsoft.com/office/officeart/2016/7/layout/VerticalDownArrowProcess"/>
    <dgm:cxn modelId="{7CF55A6D-5F1D-42A8-9D05-51E499DFFE0F}" srcId="{35D2FF1C-FD42-4350-BC30-C1025B54E986}" destId="{7D296DB2-BC89-4173-B9B0-E85E3CD8CA91}" srcOrd="0" destOrd="0" parTransId="{C7496A5E-0C94-492C-8BE8-DD910445E7C3}" sibTransId="{A319C218-B3DE-44BC-8409-A581BFEFDECB}"/>
    <dgm:cxn modelId="{86BE7950-9407-451F-9D58-8C1983A5B53C}" srcId="{18F03956-3AFA-4A48-A041-1C89F8CB5F3B}" destId="{34AD643C-F2F5-41CA-BB44-C58A07AA12E5}" srcOrd="1" destOrd="0" parTransId="{921462C7-0DEA-466A-8B37-406DB84D1115}" sibTransId="{4C2327FB-4CC7-4C60-A7CD-1928077B4453}"/>
    <dgm:cxn modelId="{8E1CD880-7B78-42EB-8F1B-049FD647C3B4}" type="presOf" srcId="{5A0285DC-118F-40F1-BBED-1B7F1CD8B713}" destId="{F8D64CC7-5ABF-49E8-BA1B-352040478062}" srcOrd="0" destOrd="1" presId="urn:microsoft.com/office/officeart/2016/7/layout/VerticalDownArrowProcess"/>
    <dgm:cxn modelId="{6B27C48F-9E07-42A7-8755-ECFDE66C275F}" srcId="{57FA091A-4F79-4095-A84A-B47CF1EE4C28}" destId="{18F03956-3AFA-4A48-A041-1C89F8CB5F3B}" srcOrd="0" destOrd="0" parTransId="{979740BD-48DB-4B10-836E-67E52F380D90}" sibTransId="{8EDBD8E1-D0F6-446D-AAE7-8D7E5C021B0F}"/>
    <dgm:cxn modelId="{D9F9CCA2-E873-4B49-B78E-AB4023B24C38}" srcId="{7D296DB2-BC89-4173-B9B0-E85E3CD8CA91}" destId="{9FFD0678-3FD1-46E2-B443-1C6A5D53B60F}" srcOrd="1" destOrd="0" parTransId="{18E4FD1C-78F6-4F7A-B86B-CE90067CFE5B}" sibTransId="{6DB9A5A1-11EA-4AD0-81C4-9614D7D6B2B9}"/>
    <dgm:cxn modelId="{EC12DEAD-1B36-4970-9DEF-DDD113120878}" type="presOf" srcId="{7D296DB2-BC89-4173-B9B0-E85E3CD8CA91}" destId="{F8D64CC7-5ABF-49E8-BA1B-352040478062}" srcOrd="0" destOrd="0" presId="urn:microsoft.com/office/officeart/2016/7/layout/VerticalDownArrowProcess"/>
    <dgm:cxn modelId="{695FE4BF-4A02-4B92-ADC4-56555C18BE27}" type="presOf" srcId="{18F03956-3AFA-4A48-A041-1C89F8CB5F3B}" destId="{59BDC0BF-4402-4EF8-93C1-B7023EEF14A1}" srcOrd="0" destOrd="0" presId="urn:microsoft.com/office/officeart/2016/7/layout/VerticalDownArrowProcess"/>
    <dgm:cxn modelId="{485E2ECF-814B-4023-BCE0-C75DA6EFC9C2}" type="presOf" srcId="{29CB34E9-8519-4C49-97BA-6A5213C17D97}" destId="{59BDC0BF-4402-4EF8-93C1-B7023EEF14A1}" srcOrd="0" destOrd="3" presId="urn:microsoft.com/office/officeart/2016/7/layout/VerticalDownArrowProcess"/>
    <dgm:cxn modelId="{060425D3-01A4-4570-BB8E-D44329422330}" type="presOf" srcId="{34AD643C-F2F5-41CA-BB44-C58A07AA12E5}" destId="{59BDC0BF-4402-4EF8-93C1-B7023EEF14A1}" srcOrd="0" destOrd="2" presId="urn:microsoft.com/office/officeart/2016/7/layout/VerticalDownArrowProcess"/>
    <dgm:cxn modelId="{28373BD8-FB98-4746-8349-E43E872AA9D7}" type="presOf" srcId="{301143B8-591C-430E-B712-64F3240E1D45}" destId="{5B5E55C7-59F2-41C3-870D-9D2DD28B3667}" srcOrd="0" destOrd="0" presId="urn:microsoft.com/office/officeart/2016/7/layout/VerticalDownArrowProcess"/>
    <dgm:cxn modelId="{4398A5DC-DB90-450A-89A0-F1916B3BDF03}" srcId="{18F03956-3AFA-4A48-A041-1C89F8CB5F3B}" destId="{1AB3AEB0-69D3-4759-90AD-8B6D0B982859}" srcOrd="0" destOrd="0" parTransId="{2C521593-FA6F-4129-A1DF-E62E08B50F07}" sibTransId="{219F60A2-18EF-454A-A7A0-ACD7193D30FD}"/>
    <dgm:cxn modelId="{840D85E7-9051-4758-BA96-34EABF04D7CE}" type="presOf" srcId="{4265D98D-8B9C-46B9-B42F-EE1AE2496C09}" destId="{E97B8098-A45B-4E28-A010-119F07977B88}" srcOrd="0" destOrd="1" presId="urn:microsoft.com/office/officeart/2016/7/layout/VerticalDownArrowProcess"/>
    <dgm:cxn modelId="{C64274E9-83BA-4317-B6C5-A8B40CC98081}" srcId="{EB96FA87-3982-46B7-9349-720EEFF25C29}" destId="{35D2FF1C-FD42-4350-BC30-C1025B54E986}" srcOrd="1" destOrd="0" parTransId="{5E032065-57C2-450B-9976-6596171CA4F8}" sibTransId="{7F7BDFCE-43E6-4367-8A27-BD1702AF7950}"/>
    <dgm:cxn modelId="{BE8A50EB-8492-4AFF-BC0D-771669A6FBB0}" type="presOf" srcId="{E065E290-6223-4A56-A277-5A113B819295}" destId="{E97B8098-A45B-4E28-A010-119F07977B88}" srcOrd="0" destOrd="2" presId="urn:microsoft.com/office/officeart/2016/7/layout/VerticalDownArrowProcess"/>
    <dgm:cxn modelId="{428F6EEE-AD72-429D-910B-8B3849E0DE48}" type="presOf" srcId="{57FA091A-4F79-4095-A84A-B47CF1EE4C28}" destId="{0422BD8B-19C4-42CC-B566-204F581DA637}" srcOrd="1" destOrd="0" presId="urn:microsoft.com/office/officeart/2016/7/layout/VerticalDownArrowProcess"/>
    <dgm:cxn modelId="{2998DBEE-87B0-4A51-8043-DAA9858B54A5}" type="presOf" srcId="{35D2FF1C-FD42-4350-BC30-C1025B54E986}" destId="{BDD26772-CC15-4A10-9187-E6FB4B02430E}" srcOrd="1" destOrd="0" presId="urn:microsoft.com/office/officeart/2016/7/layout/VerticalDownArrowProcess"/>
    <dgm:cxn modelId="{6C4E71F6-218B-419F-9964-2F1BA41E6DC9}" srcId="{32B718B4-6D8D-4A78-AD19-004CA0763A22}" destId="{4265D98D-8B9C-46B9-B42F-EE1AE2496C09}" srcOrd="0" destOrd="0" parTransId="{D10468CF-6863-4B4B-9A46-CB2FD1867434}" sibTransId="{9541AFF1-F597-4784-9592-EE9DD7B78015}"/>
    <dgm:cxn modelId="{870D5E81-C132-45ED-B4DC-FD3DD05821D5}" type="presParOf" srcId="{56D8AFD1-3AB9-4A9A-A1CC-D88140348002}" destId="{3DAC33FE-1672-44ED-890C-AE3B0D32D6A6}" srcOrd="0" destOrd="0" presId="urn:microsoft.com/office/officeart/2016/7/layout/VerticalDownArrowProcess"/>
    <dgm:cxn modelId="{F3D0C7DC-7873-4A0C-8B67-5A3A1346F02C}" type="presParOf" srcId="{3DAC33FE-1672-44ED-890C-AE3B0D32D6A6}" destId="{5B5E55C7-59F2-41C3-870D-9D2DD28B3667}" srcOrd="0" destOrd="0" presId="urn:microsoft.com/office/officeart/2016/7/layout/VerticalDownArrowProcess"/>
    <dgm:cxn modelId="{3D163684-0C70-4834-A87A-8310EEB97372}" type="presParOf" srcId="{3DAC33FE-1672-44ED-890C-AE3B0D32D6A6}" destId="{E97B8098-A45B-4E28-A010-119F07977B88}" srcOrd="1" destOrd="0" presId="urn:microsoft.com/office/officeart/2016/7/layout/VerticalDownArrowProcess"/>
    <dgm:cxn modelId="{B7D8B64A-4280-49F9-B5F8-B9F6AAA13A46}" type="presParOf" srcId="{56D8AFD1-3AB9-4A9A-A1CC-D88140348002}" destId="{2A6EF0A4-45FA-4759-9164-FF03ADFC1DBA}" srcOrd="1" destOrd="0" presId="urn:microsoft.com/office/officeart/2016/7/layout/VerticalDownArrowProcess"/>
    <dgm:cxn modelId="{177331A6-3740-430A-93A6-629961DC7A61}" type="presParOf" srcId="{56D8AFD1-3AB9-4A9A-A1CC-D88140348002}" destId="{505B31B3-FE21-4230-A207-56FE1DEA30FE}" srcOrd="2" destOrd="0" presId="urn:microsoft.com/office/officeart/2016/7/layout/VerticalDownArrowProcess"/>
    <dgm:cxn modelId="{C1F231B1-215B-4BEF-BBFE-A20BAA0E96D4}" type="presParOf" srcId="{505B31B3-FE21-4230-A207-56FE1DEA30FE}" destId="{7730881D-A9AF-4412-B01A-22810430ADC8}" srcOrd="0" destOrd="0" presId="urn:microsoft.com/office/officeart/2016/7/layout/VerticalDownArrowProcess"/>
    <dgm:cxn modelId="{300C6456-5882-4041-8845-F7DF489E23ED}" type="presParOf" srcId="{505B31B3-FE21-4230-A207-56FE1DEA30FE}" destId="{BDD26772-CC15-4A10-9187-E6FB4B02430E}" srcOrd="1" destOrd="0" presId="urn:microsoft.com/office/officeart/2016/7/layout/VerticalDownArrowProcess"/>
    <dgm:cxn modelId="{B37B141B-040F-4CDC-BDD1-BFDC3F21E6EA}" type="presParOf" srcId="{505B31B3-FE21-4230-A207-56FE1DEA30FE}" destId="{F8D64CC7-5ABF-49E8-BA1B-352040478062}" srcOrd="2" destOrd="0" presId="urn:microsoft.com/office/officeart/2016/7/layout/VerticalDownArrowProcess"/>
    <dgm:cxn modelId="{AD6B8818-A7EE-45C6-8398-27419FCF749A}" type="presParOf" srcId="{56D8AFD1-3AB9-4A9A-A1CC-D88140348002}" destId="{972A4E1D-D0B5-4DFE-9213-0F4FE4642A64}" srcOrd="3" destOrd="0" presId="urn:microsoft.com/office/officeart/2016/7/layout/VerticalDownArrowProcess"/>
    <dgm:cxn modelId="{45613910-CE79-43A6-B856-E5ED8B255FA8}" type="presParOf" srcId="{56D8AFD1-3AB9-4A9A-A1CC-D88140348002}" destId="{8EBB99DB-6323-46D7-A663-87B1FBE5C9A9}" srcOrd="4" destOrd="0" presId="urn:microsoft.com/office/officeart/2016/7/layout/VerticalDownArrowProcess"/>
    <dgm:cxn modelId="{53F6193B-C302-44DA-9720-CFFFBB22986B}" type="presParOf" srcId="{8EBB99DB-6323-46D7-A663-87B1FBE5C9A9}" destId="{DA5D85E7-295F-4C50-9FD8-5CB933389488}" srcOrd="0" destOrd="0" presId="urn:microsoft.com/office/officeart/2016/7/layout/VerticalDownArrowProcess"/>
    <dgm:cxn modelId="{A0ED2708-4E7A-4F9F-AFFC-F9DA874F6D5E}" type="presParOf" srcId="{8EBB99DB-6323-46D7-A663-87B1FBE5C9A9}" destId="{0422BD8B-19C4-42CC-B566-204F581DA637}" srcOrd="1" destOrd="0" presId="urn:microsoft.com/office/officeart/2016/7/layout/VerticalDownArrowProcess"/>
    <dgm:cxn modelId="{C84CBDC5-EA73-439B-989C-89676A51F654}" type="presParOf" srcId="{8EBB99DB-6323-46D7-A663-87B1FBE5C9A9}" destId="{59BDC0BF-4402-4EF8-93C1-B7023EEF14A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01174-056F-4A59-9529-6D517728E02C}">
      <dsp:nvSpPr>
        <dsp:cNvPr id="0" name=""/>
        <dsp:cNvSpPr/>
      </dsp:nvSpPr>
      <dsp:spPr>
        <a:xfrm>
          <a:off x="0" y="323"/>
          <a:ext cx="7886700" cy="14056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0E85C-C7A7-4ECF-88FB-09D8BB5D913B}">
      <dsp:nvSpPr>
        <dsp:cNvPr id="0" name=""/>
        <dsp:cNvSpPr/>
      </dsp:nvSpPr>
      <dsp:spPr>
        <a:xfrm>
          <a:off x="291230" y="438410"/>
          <a:ext cx="529509" cy="5295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A8C1E-AF7B-43E8-8ABE-B9521B204D32}">
      <dsp:nvSpPr>
        <dsp:cNvPr id="0" name=""/>
        <dsp:cNvSpPr/>
      </dsp:nvSpPr>
      <dsp:spPr>
        <a:xfrm>
          <a:off x="1111970" y="221793"/>
          <a:ext cx="3549015" cy="96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891" tIns="101891" rIns="101891" bIns="1018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Yield Data: USDA Risk Management Agency (1990-2022)</a:t>
          </a:r>
        </a:p>
      </dsp:txBody>
      <dsp:txXfrm>
        <a:off x="1111970" y="221793"/>
        <a:ext cx="3549015" cy="962745"/>
      </dsp:txXfrm>
    </dsp:sp>
    <dsp:sp modelId="{21AD6BD6-7B13-447E-808F-C1A72EFD5EB5}">
      <dsp:nvSpPr>
        <dsp:cNvPr id="0" name=""/>
        <dsp:cNvSpPr/>
      </dsp:nvSpPr>
      <dsp:spPr>
        <a:xfrm>
          <a:off x="4660985" y="221793"/>
          <a:ext cx="3225714" cy="96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891" tIns="101891" rIns="101891" bIns="101891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Precise county yield records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Ability to control for irrigation status</a:t>
          </a:r>
        </a:p>
      </dsp:txBody>
      <dsp:txXfrm>
        <a:off x="4660985" y="221793"/>
        <a:ext cx="3225714" cy="962745"/>
      </dsp:txXfrm>
    </dsp:sp>
    <dsp:sp modelId="{8DB25A3E-50C0-411C-8790-A37C3E2F48BE}">
      <dsp:nvSpPr>
        <dsp:cNvPr id="0" name=""/>
        <dsp:cNvSpPr/>
      </dsp:nvSpPr>
      <dsp:spPr>
        <a:xfrm>
          <a:off x="0" y="1646694"/>
          <a:ext cx="7886700" cy="1502094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B9AEB-7662-44AD-B210-8C5DBD9AC7F6}">
      <dsp:nvSpPr>
        <dsp:cNvPr id="0" name=""/>
        <dsp:cNvSpPr/>
      </dsp:nvSpPr>
      <dsp:spPr>
        <a:xfrm>
          <a:off x="291230" y="2132986"/>
          <a:ext cx="529509" cy="5295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110D0-3883-4C93-AEB7-31C31C2B50A7}">
      <dsp:nvSpPr>
        <dsp:cNvPr id="0" name=""/>
        <dsp:cNvSpPr/>
      </dsp:nvSpPr>
      <dsp:spPr>
        <a:xfrm>
          <a:off x="1111970" y="1916369"/>
          <a:ext cx="3549015" cy="96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891" tIns="101891" rIns="101891" bIns="1018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Soil Moisture Data: NASA </a:t>
          </a:r>
          <a:r>
            <a:rPr lang="en-US" sz="1800" kern="1200" dirty="0" err="1"/>
            <a:t>SPoRT</a:t>
          </a:r>
          <a:r>
            <a:rPr lang="en-US" sz="1800" kern="1200" dirty="0"/>
            <a:t>-LIS (1km</a:t>
          </a:r>
          <a:r>
            <a:rPr lang="en-US" sz="1800" kern="1200" baseline="30000" dirty="0"/>
            <a:t>2</a:t>
          </a:r>
          <a:r>
            <a:rPr lang="en-US" sz="1800" kern="1200" dirty="0"/>
            <a:t> daily measurements)</a:t>
          </a:r>
        </a:p>
      </dsp:txBody>
      <dsp:txXfrm>
        <a:off x="1111970" y="1916369"/>
        <a:ext cx="3549015" cy="962745"/>
      </dsp:txXfrm>
    </dsp:sp>
    <dsp:sp modelId="{9D42D1B7-4910-44BE-A36C-0826445A7C7B}">
      <dsp:nvSpPr>
        <dsp:cNvPr id="0" name=""/>
        <dsp:cNvSpPr/>
      </dsp:nvSpPr>
      <dsp:spPr>
        <a:xfrm>
          <a:off x="4660985" y="1916369"/>
          <a:ext cx="3225714" cy="96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891" tIns="101891" rIns="101891" bIns="101891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High-resolution standardized moisture data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Longer time series than alternatives</a:t>
          </a:r>
        </a:p>
      </dsp:txBody>
      <dsp:txXfrm>
        <a:off x="4660985" y="1916369"/>
        <a:ext cx="3225714" cy="962745"/>
      </dsp:txXfrm>
    </dsp:sp>
    <dsp:sp modelId="{F3D7FFBA-06BD-4640-8C12-426AE8DD7D4B}">
      <dsp:nvSpPr>
        <dsp:cNvPr id="0" name=""/>
        <dsp:cNvSpPr/>
      </dsp:nvSpPr>
      <dsp:spPr>
        <a:xfrm>
          <a:off x="0" y="3389475"/>
          <a:ext cx="7886700" cy="962745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25AE6-A6F6-41F9-B912-5601A33F3572}">
      <dsp:nvSpPr>
        <dsp:cNvPr id="0" name=""/>
        <dsp:cNvSpPr/>
      </dsp:nvSpPr>
      <dsp:spPr>
        <a:xfrm>
          <a:off x="291230" y="3606093"/>
          <a:ext cx="529509" cy="5295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6DB93-57AA-4B51-A00F-94DCDAE18F8F}">
      <dsp:nvSpPr>
        <dsp:cNvPr id="0" name=""/>
        <dsp:cNvSpPr/>
      </dsp:nvSpPr>
      <dsp:spPr>
        <a:xfrm>
          <a:off x="1111970" y="3389475"/>
          <a:ext cx="3549015" cy="96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891" tIns="101891" rIns="101891" bIns="1018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Planting dates: Deines et al. (2023)</a:t>
          </a:r>
          <a:br>
            <a:rPr lang="en-US" sz="1800" kern="1200" dirty="0"/>
          </a:br>
          <a:r>
            <a:rPr lang="en-US" sz="1800" kern="1200" dirty="0"/>
            <a:t>estimate county-level dates</a:t>
          </a:r>
        </a:p>
      </dsp:txBody>
      <dsp:txXfrm>
        <a:off x="1111970" y="3389475"/>
        <a:ext cx="3549015" cy="962745"/>
      </dsp:txXfrm>
    </dsp:sp>
    <dsp:sp modelId="{AED461B7-2A65-4D68-AEB4-148F257DA430}">
      <dsp:nvSpPr>
        <dsp:cNvPr id="0" name=""/>
        <dsp:cNvSpPr/>
      </dsp:nvSpPr>
      <dsp:spPr>
        <a:xfrm>
          <a:off x="4660985" y="3389475"/>
          <a:ext cx="3225714" cy="96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891" tIns="101891" rIns="101891" bIns="101891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Vary year-to-year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Use 30 days before 10% of corn planted</a:t>
          </a:r>
        </a:p>
      </dsp:txBody>
      <dsp:txXfrm>
        <a:off x="4660985" y="3389475"/>
        <a:ext cx="3225714" cy="962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E55C7-59F2-41C3-870D-9D2DD28B3667}">
      <dsp:nvSpPr>
        <dsp:cNvPr id="0" name=""/>
        <dsp:cNvSpPr/>
      </dsp:nvSpPr>
      <dsp:spPr>
        <a:xfrm>
          <a:off x="0" y="3403539"/>
          <a:ext cx="1726531" cy="103356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791" tIns="256032" rIns="12279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Step 3</a:t>
          </a:r>
        </a:p>
      </dsp:txBody>
      <dsp:txXfrm>
        <a:off x="0" y="3403539"/>
        <a:ext cx="1726531" cy="1033569"/>
      </dsp:txXfrm>
    </dsp:sp>
    <dsp:sp modelId="{E97B8098-A45B-4E28-A010-119F07977B88}">
      <dsp:nvSpPr>
        <dsp:cNvPr id="0" name=""/>
        <dsp:cNvSpPr/>
      </dsp:nvSpPr>
      <dsp:spPr>
        <a:xfrm>
          <a:off x="1726531" y="3303376"/>
          <a:ext cx="5179594" cy="123389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67" tIns="228600" rIns="105067" bIns="2286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Aggregate to counties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Used spatially-weighted median to account for partial grid cell overlap w/ counties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Example: grid cell 50% in county = 50% weight</a:t>
          </a:r>
        </a:p>
      </dsp:txBody>
      <dsp:txXfrm>
        <a:off x="1726531" y="3303376"/>
        <a:ext cx="5179594" cy="1233896"/>
      </dsp:txXfrm>
    </dsp:sp>
    <dsp:sp modelId="{BDD26772-CC15-4A10-9187-E6FB4B02430E}">
      <dsp:nvSpPr>
        <dsp:cNvPr id="0" name=""/>
        <dsp:cNvSpPr/>
      </dsp:nvSpPr>
      <dsp:spPr>
        <a:xfrm rot="10800000">
          <a:off x="0" y="1729249"/>
          <a:ext cx="1726531" cy="158963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791" tIns="256032" rIns="12279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Step 2</a:t>
          </a:r>
        </a:p>
      </dsp:txBody>
      <dsp:txXfrm rot="-10800000">
        <a:off x="0" y="1729249"/>
        <a:ext cx="1726531" cy="1033259"/>
      </dsp:txXfrm>
    </dsp:sp>
    <dsp:sp modelId="{F8D64CC7-5ABF-49E8-BA1B-352040478062}">
      <dsp:nvSpPr>
        <dsp:cNvPr id="0" name=""/>
        <dsp:cNvSpPr/>
      </dsp:nvSpPr>
      <dsp:spPr>
        <a:xfrm>
          <a:off x="1726531" y="1729249"/>
          <a:ext cx="5179594" cy="103325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67" tIns="228600" rIns="105067" bIns="2286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Apply to soil moisture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Converted volumetric SM to RSM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Multiplied by crop mask → keeps only relevant cropland pixels</a:t>
          </a:r>
        </a:p>
      </dsp:txBody>
      <dsp:txXfrm>
        <a:off x="1726531" y="1729249"/>
        <a:ext cx="5179594" cy="1033259"/>
      </dsp:txXfrm>
    </dsp:sp>
    <dsp:sp modelId="{0422BD8B-19C4-42CC-B566-204F581DA637}">
      <dsp:nvSpPr>
        <dsp:cNvPr id="0" name=""/>
        <dsp:cNvSpPr/>
      </dsp:nvSpPr>
      <dsp:spPr>
        <a:xfrm rot="10800000">
          <a:off x="0" y="155122"/>
          <a:ext cx="1726531" cy="158963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791" tIns="256032" rIns="12279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Step 1</a:t>
          </a:r>
        </a:p>
      </dsp:txBody>
      <dsp:txXfrm rot="-10800000">
        <a:off x="0" y="155122"/>
        <a:ext cx="1726531" cy="1033259"/>
      </dsp:txXfrm>
    </dsp:sp>
    <dsp:sp modelId="{59BDC0BF-4402-4EF8-93C1-B7023EEF14A1}">
      <dsp:nvSpPr>
        <dsp:cNvPr id="0" name=""/>
        <dsp:cNvSpPr/>
      </dsp:nvSpPr>
      <dsp:spPr>
        <a:xfrm>
          <a:off x="1726531" y="0"/>
          <a:ext cx="5179594" cy="134302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67" tIns="228600" rIns="105067" bIns="2286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Create crop masks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Used USDA NASS CDL (2002–2021)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Kept grid cells that grew corn, wheat, or soybeans in ≥ 50% years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Output: binary map of “consistently cropped” land</a:t>
          </a:r>
        </a:p>
      </dsp:txBody>
      <dsp:txXfrm>
        <a:off x="1726531" y="0"/>
        <a:ext cx="5179594" cy="1343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859AB-8570-49EE-88B2-FF96004D2763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CB406-7977-4DC8-987A-57246FF6D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29D17-8EA2-4FB2-833D-AFDE894BF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8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9DF63-A779-6654-D4D8-7989D6A4D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68866-0A50-D1D3-3A35-340668492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BC4DD1-294D-EFFD-7F1A-B43DAF906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01706-0298-AFF3-E2F1-6AD84771D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3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9036-5F09-0AC5-F8A9-B405B988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9B447-7A56-E14E-10F1-64125DE67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F7A0D-5AF9-5A5B-8F3B-4D8D6309C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65669-5551-183D-3160-92D64C50D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9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15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7035B-BEC9-ED3D-561E-1169551D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5A687-0EFB-EBF4-4941-DF5124CE3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F4A3C-BE93-A522-25D6-C6C164D15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1D359-2252-9E2E-66C4-99939BCCC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5C86-37AD-3966-8402-7D1984E07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1836B-72B7-97AA-DCD7-F9548876D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845FB-3565-9B66-76C1-01472DBE3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7A96A-72D8-876D-1D8C-295EF9C78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2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BB16-249E-8EC4-F3C9-8C615C441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6EB75-A1EA-3A59-ADC3-1534F48DB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5442D-B15A-09CC-9967-468638DA6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7EE04-34E1-395B-F743-8BD99D68E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5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A4437-B7AF-BE99-92EF-824EAA1C2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8AA6D-76EC-3466-BB61-18A8AA5C8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362F4-5B7C-29CC-1874-EE343A872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3F751-2575-7A87-ED5B-DCE901ECB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CB406-7977-4DC8-987A-57246FF6D8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7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2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0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4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1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3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5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69FB9-098A-CC4C-BB3D-38C15150202E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ADEA5-13B6-F74C-82F3-C2F27525F0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emplat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43391" cy="68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2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mcameronharp@ksu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C68DC1-1447-6586-6E53-FE222FEF1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420" y="2205892"/>
            <a:ext cx="8458200" cy="2432611"/>
          </a:xfrm>
          <a:solidFill>
            <a:schemeClr val="bg1"/>
          </a:solidFill>
        </p:spPr>
        <p:txBody>
          <a:bodyPr vert="horz" lIns="91440" tIns="68580" rIns="91440" bIns="0" rtlCol="0" anchor="t" anchorCtr="0">
            <a:norm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What does pre-planting </a:t>
            </a:r>
            <a:r>
              <a:rPr lang="en-US" b="1" dirty="0">
                <a:solidFill>
                  <a:srgbClr val="000000"/>
                </a:solidFill>
                <a:latin typeface="Aptos Display" panose="020B0004020202020204" pitchFamily="34" charset="0"/>
              </a:rPr>
              <a:t>s</a:t>
            </a:r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oil </a:t>
            </a:r>
            <a:r>
              <a:rPr lang="en-US" b="1" dirty="0">
                <a:solidFill>
                  <a:srgbClr val="000000"/>
                </a:solidFill>
                <a:latin typeface="Aptos Display" panose="020B0004020202020204" pitchFamily="34" charset="0"/>
              </a:rPr>
              <a:t>m</a:t>
            </a:r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oisture tell us </a:t>
            </a:r>
            <a:r>
              <a:rPr lang="en-US" b="1" dirty="0">
                <a:solidFill>
                  <a:srgbClr val="000000"/>
                </a:solidFill>
                <a:latin typeface="Aptos Display" panose="020B0004020202020204" pitchFamily="34" charset="0"/>
              </a:rPr>
              <a:t>a</a:t>
            </a:r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bout </a:t>
            </a:r>
            <a:r>
              <a:rPr lang="en-US" b="1" dirty="0">
                <a:solidFill>
                  <a:srgbClr val="000000"/>
                </a:solidFill>
                <a:latin typeface="Aptos Display" panose="020B0004020202020204" pitchFamily="34" charset="0"/>
              </a:rPr>
              <a:t>f</a:t>
            </a:r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inal </a:t>
            </a:r>
            <a:r>
              <a:rPr lang="en-US" b="1" dirty="0">
                <a:solidFill>
                  <a:srgbClr val="000000"/>
                </a:solidFill>
                <a:latin typeface="Aptos Display" panose="020B0004020202020204" pitchFamily="34" charset="0"/>
              </a:rPr>
              <a:t>c</a:t>
            </a:r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orn </a:t>
            </a:r>
            <a:r>
              <a:rPr lang="en-US" b="1" dirty="0">
                <a:solidFill>
                  <a:srgbClr val="000000"/>
                </a:solidFill>
                <a:latin typeface="Aptos Display" panose="020B0004020202020204" pitchFamily="34" charset="0"/>
              </a:rPr>
              <a:t>y</a:t>
            </a:r>
            <a:r>
              <a:rPr lang="en-US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ields?</a:t>
            </a:r>
            <a:endParaRPr lang="en-US" b="1" dirty="0">
              <a:latin typeface="Aptos Display" panose="020B00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8B7EDFF-DE3D-EA56-60F8-1FDA5EA80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20" y="3725333"/>
            <a:ext cx="6400800" cy="222762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Micah Cameron-Harp, Parker Vulgamore, Jennifer Ifft, and Jesse Tack </a:t>
            </a:r>
          </a:p>
          <a:p>
            <a:endParaRPr lang="en-US" sz="21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Risk and Profit Conference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August 21 &amp; 22, 2025</a:t>
            </a:r>
          </a:p>
        </p:txBody>
      </p:sp>
    </p:spTree>
    <p:extLst>
      <p:ext uri="{BB962C8B-B14F-4D97-AF65-F5344CB8AC3E}">
        <p14:creationId xmlns:p14="http://schemas.microsoft.com/office/powerpoint/2010/main" val="127504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7A7367-CC17-12CF-84B4-F67F5D3C1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2B552-9736-C975-FC32-840A5331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6" y="1743001"/>
            <a:ext cx="6652737" cy="5114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3B605-0681-1FB7-D7BC-68F91A4B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06" y="182703"/>
            <a:ext cx="5536788" cy="72322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“Early Season”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BED54-DCAE-6FE1-423B-561233D09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842" y="1000147"/>
            <a:ext cx="8122158" cy="3429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Use dates from Deines et al. (2023).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30 days prior to the date when 10% of the corn crop is planted.</a:t>
            </a:r>
          </a:p>
          <a:p>
            <a:pPr>
              <a:lnSpc>
                <a:spcPct val="9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356565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/>
              <a:t>Regression Model Specification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2717" y="1690688"/>
                <a:ext cx="7886700" cy="425196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𝑖𝑡</m:t>
                              </m:r>
                            </m:sub>
                          </m:sSub>
                        </m:e>
                      </m:func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𝑖𝑡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​</m:t>
                          </m:r>
                        </m:e>
                      </m:nary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Where: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𝒍𝒏</m:t>
                        </m:r>
                      </m:fName>
                      <m:e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𝒊𝒕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: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natural logarithm of yield for county </a:t>
                </a:r>
                <a:r>
                  <a:rPr lang="en-US" sz="1800" i="1" dirty="0" err="1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in year 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𝒊𝒕</m:t>
                        </m:r>
                      </m:sub>
                    </m:sSub>
                  </m:oMath>
                </a14:m>
                <a:r>
                  <a:rPr lang="en-US" sz="18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: number of days county </a:t>
                </a:r>
                <a:r>
                  <a:rPr lang="en-US" sz="1800" i="1" dirty="0" err="1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a typeface="Times New Roman" panose="02020603050405020304" pitchFamily="18" charset="0"/>
                  </a:rPr>
                  <a:t>in year </a:t>
                </a:r>
                <a:r>
                  <a:rPr lang="en-US" sz="1800" i="1" dirty="0">
                    <a:ea typeface="Times New Roman" panose="02020603050405020304" pitchFamily="18" charset="0"/>
                  </a:rPr>
                  <a:t>t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was exposed to relative soil moisture within bin 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k</a:t>
                </a:r>
                <a:endParaRPr lang="en-US" sz="1800" i="1" dirty="0"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effectLst/>
                    <a:ea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1800" b="1" dirty="0">
                    <a:effectLst/>
                    <a:ea typeface="Times New Roman" panose="02020603050405020304" pitchFamily="18" charset="0"/>
                  </a:rPr>
                  <a:t>)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: marginal impact of one additional day of exposure to relative soil moisture in bin 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k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𝒊𝒕</m:t>
                        </m:r>
                      </m:sub>
                    </m:sSub>
                  </m:oMath>
                </a14:m>
                <a:r>
                  <a:rPr lang="en-US" sz="1800" b="1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>
                    <a:ea typeface="Times New Roman" panose="02020603050405020304" pitchFamily="18" charset="0"/>
                  </a:rPr>
                  <a:t>: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control variables, such as a quadratic time trend (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t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 and </a:t>
                </a:r>
                <a:r>
                  <a:rPr lang="en-US" sz="1800" i="1" dirty="0">
                    <a:effectLst/>
                    <a:ea typeface="Times New Roman" panose="02020603050405020304" pitchFamily="18" charset="0"/>
                  </a:rPr>
                  <a:t>t</a:t>
                </a:r>
                <a:r>
                  <a:rPr lang="en-US" sz="1800" i="1" baseline="30000" dirty="0"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) to account for technological change.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effectLst/>
                    <a:ea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800" b="1" dirty="0">
                    <a:effectLst/>
                    <a:ea typeface="Times New Roman" panose="02020603050405020304" pitchFamily="18" charset="0"/>
                  </a:rPr>
                  <a:t>) </a:t>
                </a: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: county fixed-effects to control for unobserved heterogeneity</a:t>
                </a:r>
              </a:p>
              <a:p>
                <a:pPr marL="0" indent="0">
                  <a:buNone/>
                </a:pPr>
                <a:endParaRPr lang="en-US" sz="1800" dirty="0">
                  <a:effectLst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Finally, we expect moisture conditions to be correlated in adjacent counties, so we allow the error terms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𝑖𝑡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effectLst/>
                    <a:ea typeface="Times New Roman" panose="02020603050405020304" pitchFamily="18" charset="0"/>
                  </a:rPr>
                  <a:t> to be spatially correlated using Conley standard errors (Conley 1999).</a:t>
                </a:r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2717" y="1690688"/>
                <a:ext cx="7886700" cy="4251960"/>
              </a:xfrm>
              <a:blipFill>
                <a:blip r:embed="rId2"/>
                <a:stretch>
                  <a:fillRect l="-541" r="-618" b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3AFAE-0877-BE4F-E39B-7E399CB7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758D-411B-3592-5278-38D72449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68" y="454491"/>
            <a:ext cx="3614166" cy="115417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Results: National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AD93A-E520-8EDA-35E8-7D317CF88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05" y="1948349"/>
            <a:ext cx="3118062" cy="4714918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b="1" dirty="0"/>
              <a:t>What Do the Coefficients Mean?</a:t>
            </a:r>
            <a:endParaRPr lang="en-US" sz="20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Each coefficient represents the effect of one additional day spent within a specific soil moisture bin.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Overall Insight:</a:t>
            </a:r>
            <a:endParaRPr lang="en-US" sz="20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Exposure to very low soil moisture (1–15%) reduces yields.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An additional day reduces yield by 1%.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Typical, intermediate levels increase yields (16-85%).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Evidence that high soil moisture levels may be detrimental.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DE34F-CC60-CF7C-0BBD-1F4C48460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36" y="1608667"/>
            <a:ext cx="4901816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5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7CFF1-F798-9468-DE08-B1479976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C31C4C-F4E2-A20E-D48F-D7CBE1B0E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336137"/>
              </p:ext>
            </p:extLst>
          </p:nvPr>
        </p:nvGraphicFramePr>
        <p:xfrm>
          <a:off x="782320" y="1172385"/>
          <a:ext cx="8249922" cy="50780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374987">
                  <a:extLst>
                    <a:ext uri="{9D8B030D-6E8A-4147-A177-3AD203B41FA5}">
                      <a16:colId xmlns:a16="http://schemas.microsoft.com/office/drawing/2014/main" val="738509511"/>
                    </a:ext>
                  </a:extLst>
                </a:gridCol>
                <a:gridCol w="1374987">
                  <a:extLst>
                    <a:ext uri="{9D8B030D-6E8A-4147-A177-3AD203B41FA5}">
                      <a16:colId xmlns:a16="http://schemas.microsoft.com/office/drawing/2014/main" val="901510677"/>
                    </a:ext>
                  </a:extLst>
                </a:gridCol>
                <a:gridCol w="1374987">
                  <a:extLst>
                    <a:ext uri="{9D8B030D-6E8A-4147-A177-3AD203B41FA5}">
                      <a16:colId xmlns:a16="http://schemas.microsoft.com/office/drawing/2014/main" val="2435872727"/>
                    </a:ext>
                  </a:extLst>
                </a:gridCol>
                <a:gridCol w="1374987">
                  <a:extLst>
                    <a:ext uri="{9D8B030D-6E8A-4147-A177-3AD203B41FA5}">
                      <a16:colId xmlns:a16="http://schemas.microsoft.com/office/drawing/2014/main" val="1586864228"/>
                    </a:ext>
                  </a:extLst>
                </a:gridCol>
                <a:gridCol w="1374987">
                  <a:extLst>
                    <a:ext uri="{9D8B030D-6E8A-4147-A177-3AD203B41FA5}">
                      <a16:colId xmlns:a16="http://schemas.microsoft.com/office/drawing/2014/main" val="1085146961"/>
                    </a:ext>
                  </a:extLst>
                </a:gridCol>
                <a:gridCol w="1374987">
                  <a:extLst>
                    <a:ext uri="{9D8B030D-6E8A-4147-A177-3AD203B41FA5}">
                      <a16:colId xmlns:a16="http://schemas.microsoft.com/office/drawing/2014/main" val="2024696308"/>
                    </a:ext>
                  </a:extLst>
                </a:gridCol>
              </a:tblGrid>
              <a:tr h="5415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Variable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Estimate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Standard Error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t Value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p Value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Significance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15415092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 1-15%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-0.0088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-1.1746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0.240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867901439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 16-35%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2.2111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1728288843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 36-50%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0.0196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4.2949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3027991346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 51-85%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0.0190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4.1532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938364047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 86-100%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0.0055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0.3248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1194304647"/>
                  </a:ext>
                </a:extLst>
              </a:tr>
              <a:tr h="2740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6.2339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3311116052"/>
                  </a:ext>
                </a:extLst>
              </a:tr>
              <a:tr h="2740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time</a:t>
                      </a:r>
                      <a:r>
                        <a:rPr lang="en-US" sz="1800" b="0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0.0007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11.4042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2458148810"/>
                  </a:ext>
                </a:extLst>
              </a:tr>
              <a:tr h="2740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Observations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21495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808705283"/>
                  </a:ext>
                </a:extLst>
              </a:tr>
              <a:tr h="5415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Adj. R-squared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0.5535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901403923"/>
                  </a:ext>
                </a:extLst>
              </a:tr>
              <a:tr h="5415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Standard-errors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Conley (50km)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3584955120"/>
                  </a:ext>
                </a:extLst>
              </a:tr>
              <a:tr h="2740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Fixed effects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County: 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3805827424"/>
                  </a:ext>
                </a:extLst>
              </a:tr>
              <a:tr h="2740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RMSE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0.37566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2484174797"/>
                  </a:ext>
                </a:extLst>
              </a:tr>
              <a:tr h="2740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5" marR="6685" marT="6685" marB="0" anchor="b"/>
                </a:tc>
                <a:extLst>
                  <a:ext uri="{0D108BD9-81ED-4DB2-BD59-A6C34878D82A}">
                    <a16:rowId xmlns:a16="http://schemas.microsoft.com/office/drawing/2014/main" val="307080559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4E886B7-FA6A-9667-B3BA-C8AF85F6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028" y="50565"/>
            <a:ext cx="3614166" cy="115417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Results: National Model</a:t>
            </a:r>
          </a:p>
        </p:txBody>
      </p:sp>
    </p:spTree>
    <p:extLst>
      <p:ext uri="{BB962C8B-B14F-4D97-AF65-F5344CB8AC3E}">
        <p14:creationId xmlns:p14="http://schemas.microsoft.com/office/powerpoint/2010/main" val="157646542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7ED86-B2C0-65AF-DAA6-3C3D2FF3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48" r="27816" b="14083"/>
          <a:stretch>
            <a:fillRect/>
          </a:stretch>
        </p:blipFill>
        <p:spPr>
          <a:xfrm>
            <a:off x="3409260" y="365125"/>
            <a:ext cx="5658539" cy="459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Key Findings: Spatial Heterogeneity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4058674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ea typeface="Times New Roman" panose="02020603050405020304" pitchFamily="18" charset="0"/>
              </a:rPr>
              <a:t>USDA Economic Research Service (ERS) Farm Resource Regions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Robustness checks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A9F8D-B806-74CB-BDAB-5E52C337AA5C}"/>
              </a:ext>
            </a:extLst>
          </p:cNvPr>
          <p:cNvSpPr txBox="1">
            <a:spLocks/>
          </p:cNvSpPr>
          <p:nvPr/>
        </p:nvSpPr>
        <p:spPr>
          <a:xfrm>
            <a:off x="628650" y="4715932"/>
            <a:ext cx="6085417" cy="179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Effects vary significantly across regions:</a:t>
            </a:r>
          </a:p>
          <a:p>
            <a:pPr lvl="1"/>
            <a:r>
              <a:rPr lang="en-US" sz="1800" dirty="0"/>
              <a:t>High rainfall areas benefit from drier early season conditions</a:t>
            </a:r>
          </a:p>
          <a:p>
            <a:pPr lvl="1"/>
            <a:r>
              <a:rPr lang="en-US" sz="1800" dirty="0"/>
              <a:t>Drought-prone areas suffer from dry conditions</a:t>
            </a: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02311-97DD-16D2-4037-F5E3E6339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26D4ABF2-DAA4-726D-FFCC-F700B29D09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974842-A298-96A3-542D-4CD775F9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02" y="635735"/>
            <a:ext cx="3614166" cy="67225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Prairie Gateway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B21259-88E9-0E36-926B-4C383D990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73" y="286003"/>
            <a:ext cx="3182388" cy="1371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BB309-17EF-D5ED-626E-9BB8E66C9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44" y="1679120"/>
            <a:ext cx="6123616" cy="51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447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92002-B247-93B3-7986-8E691EFC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283C540-15A8-AC26-959D-53EA897E6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C1B15-D423-063C-8C54-8EC100A99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0" y="1228804"/>
            <a:ext cx="6705600" cy="5364480"/>
          </a:xfrm>
          <a:prstGeom prst="rect">
            <a:avLst/>
          </a:prstGeom>
        </p:spPr>
      </p:pic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5AC8CB55-F90F-F13C-BEAE-998BF197C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5" t="18073" b="20697"/>
          <a:stretch/>
        </p:blipFill>
        <p:spPr bwMode="auto">
          <a:xfrm>
            <a:off x="5577500" y="90883"/>
            <a:ext cx="3456433" cy="155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6953CB-0FC6-FB89-5F29-97394C60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02" y="328797"/>
            <a:ext cx="3614166" cy="67225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Heartland</a:t>
            </a:r>
          </a:p>
        </p:txBody>
      </p:sp>
    </p:spTree>
    <p:extLst>
      <p:ext uri="{BB962C8B-B14F-4D97-AF65-F5344CB8AC3E}">
        <p14:creationId xmlns:p14="http://schemas.microsoft.com/office/powerpoint/2010/main" val="189066363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9576B-9550-CC32-ECEC-7AFE5B951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0401506-558F-8052-1008-ECE2AF94FC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3DA953-AC0E-F93A-60C1-6A9A62D3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02" y="328797"/>
            <a:ext cx="3614166" cy="67225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Northern Crescent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F1D16-6701-B4ED-8712-E7E167EF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02" y="1574799"/>
            <a:ext cx="6235572" cy="4817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9C96FF-988E-9375-63E6-4B8513405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901" y="136018"/>
            <a:ext cx="345673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3296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37F39-3385-C7B3-49B5-3F3BFA69E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C53D6FD1-4BC0-AB92-E89D-56481EE1E1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D4956-AA7D-AF5C-EA94-635B33B1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02" y="705213"/>
            <a:ext cx="3614166" cy="67225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Northern Great Plains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BC70C-3969-12F4-C567-5A129E547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49" y="1269998"/>
            <a:ext cx="5756018" cy="5550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6B11B-9324-B337-E6DE-233CEA448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797" y="301746"/>
            <a:ext cx="338967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4698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E821E-86FC-D45F-F9F5-9113729F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454" y="41327"/>
            <a:ext cx="4688333" cy="1783080"/>
          </a:xfrm>
        </p:spPr>
        <p:txBody>
          <a:bodyPr anchor="b">
            <a:normAutofit/>
          </a:bodyPr>
          <a:lstStyle/>
          <a:p>
            <a:r>
              <a:rPr lang="en-US" sz="4700" dirty="0"/>
              <a:t>Summary and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9EF5-8A57-4C93-0031-1AC24C69B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941" y="2023533"/>
            <a:ext cx="5507059" cy="432646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/>
              <a:t>Key Findings: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Strong evidence of a nonlinear relationship between early season soil moisture and yield outcomes.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Clear indication of regional heterogeneity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Demonstrated method's effectiveness in capturing critical moisture thresholds without imposing restrictive assumptions.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So What?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As more data becomes available, we can better predict differences between local and national production.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Accurate models facilitate better marketing and planting decisions going forward.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</p:txBody>
      </p:sp>
      <p:pic>
        <p:nvPicPr>
          <p:cNvPr id="7" name="Picture 6" descr="Cropped hand watering the plant">
            <a:extLst>
              <a:ext uri="{FF2B5EF4-FFF2-40B4-BE49-F238E27FC236}">
                <a16:creationId xmlns:a16="http://schemas.microsoft.com/office/drawing/2014/main" id="{BB13982A-4BEE-D928-6467-DFCB95E29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235" r="17767" b="-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133100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6AE1-E953-0E91-C945-5FD9EF73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3CDCCE-0CC1-0A02-53F0-2D607581EA06}"/>
              </a:ext>
            </a:extLst>
          </p:cNvPr>
          <p:cNvSpPr txBox="1"/>
          <p:nvPr/>
        </p:nvSpPr>
        <p:spPr>
          <a:xfrm>
            <a:off x="2536988" y="142028"/>
            <a:ext cx="4070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Daily Soil Moisture</a:t>
            </a:r>
          </a:p>
          <a:p>
            <a:pPr algn="ctr"/>
            <a:r>
              <a:rPr lang="en-US" sz="2400" dirty="0"/>
              <a:t>January 1</a:t>
            </a:r>
            <a:r>
              <a:rPr lang="en-US" sz="2400" baseline="30000" dirty="0"/>
              <a:t>st</a:t>
            </a:r>
            <a:r>
              <a:rPr lang="en-US" sz="2400" dirty="0"/>
              <a:t> to March 15</a:t>
            </a:r>
            <a:r>
              <a:rPr lang="en-US" sz="2400" baseline="30000" dirty="0"/>
              <a:t>th, </a:t>
            </a:r>
            <a:r>
              <a:rPr lang="en-US" sz="2400" dirty="0"/>
              <a:t>2021 </a:t>
            </a:r>
          </a:p>
        </p:txBody>
      </p:sp>
      <p:pic>
        <p:nvPicPr>
          <p:cNvPr id="3" name="Picture 2" descr="A colorful squares with different shades of green and blue&#10;&#10;AI-generated content may be incorrect.">
            <a:extLst>
              <a:ext uri="{FF2B5EF4-FFF2-40B4-BE49-F238E27FC236}">
                <a16:creationId xmlns:a16="http://schemas.microsoft.com/office/drawing/2014/main" id="{BDE65F97-4385-CEDD-88BF-BE87519ED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7" y="1053289"/>
            <a:ext cx="8449733" cy="4774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57923-FD2D-1F35-3D6E-81DDCCC26189}"/>
              </a:ext>
            </a:extLst>
          </p:cNvPr>
          <p:cNvSpPr txBox="1"/>
          <p:nvPr/>
        </p:nvSpPr>
        <p:spPr>
          <a:xfrm>
            <a:off x="2763875" y="5828268"/>
            <a:ext cx="409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source: NASA-USDA Enhanced SMAP</a:t>
            </a:r>
          </a:p>
        </p:txBody>
      </p:sp>
    </p:spTree>
    <p:extLst>
      <p:ext uri="{BB962C8B-B14F-4D97-AF65-F5344CB8AC3E}">
        <p14:creationId xmlns:p14="http://schemas.microsoft.com/office/powerpoint/2010/main" val="151826416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FE80-4749-1E3F-7B51-BAB877714F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C3355-020B-6C19-BB18-3A801C1ACD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mcameronharp@ksu.edu</a:t>
            </a:r>
            <a:endParaRPr lang="en-US" dirty="0"/>
          </a:p>
          <a:p>
            <a:r>
              <a:rPr lang="en-US" dirty="0"/>
              <a:t>mcameronharp.com</a:t>
            </a:r>
          </a:p>
        </p:txBody>
      </p:sp>
    </p:spTree>
    <p:extLst>
      <p:ext uri="{BB962C8B-B14F-4D97-AF65-F5344CB8AC3E}">
        <p14:creationId xmlns:p14="http://schemas.microsoft.com/office/powerpoint/2010/main" val="68999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2C126-C50B-BC8B-C9B3-5EC52643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197549E-1DDC-CD42-298E-169971682E22}"/>
              </a:ext>
            </a:extLst>
          </p:cNvPr>
          <p:cNvSpPr txBox="1"/>
          <p:nvPr/>
        </p:nvSpPr>
        <p:spPr>
          <a:xfrm>
            <a:off x="2536988" y="142028"/>
            <a:ext cx="4070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Daily Soil Moisture</a:t>
            </a:r>
          </a:p>
          <a:p>
            <a:pPr algn="ctr"/>
            <a:r>
              <a:rPr lang="en-US" sz="2400" dirty="0"/>
              <a:t>January 1</a:t>
            </a:r>
            <a:r>
              <a:rPr lang="en-US" sz="2400" baseline="30000" dirty="0"/>
              <a:t>st</a:t>
            </a:r>
            <a:r>
              <a:rPr lang="en-US" sz="2400" dirty="0"/>
              <a:t> to March 15</a:t>
            </a:r>
            <a:r>
              <a:rPr lang="en-US" sz="2400" baseline="30000" dirty="0"/>
              <a:t>th, </a:t>
            </a:r>
            <a:r>
              <a:rPr lang="en-US" sz="2400" dirty="0"/>
              <a:t>2022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57ACA-C77F-AC52-0DC7-2CF965D9BB28}"/>
              </a:ext>
            </a:extLst>
          </p:cNvPr>
          <p:cNvSpPr txBox="1"/>
          <p:nvPr/>
        </p:nvSpPr>
        <p:spPr>
          <a:xfrm>
            <a:off x="2763875" y="5828268"/>
            <a:ext cx="409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source: NASA-USDA Enhanced SMAP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E1F2B-D345-7625-067A-9FA136F6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84" y="1096135"/>
            <a:ext cx="8443216" cy="47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056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92" y="1574809"/>
            <a:ext cx="3507741" cy="382965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200" b="1" i="1" dirty="0">
                <a:effectLst/>
                <a:ea typeface="Times New Roman" panose="02020603050405020304" pitchFamily="18" charset="0"/>
              </a:rPr>
              <a:t>Are decisions made based on early season soil moisture information supported by measurable impacts on corn yields?</a:t>
            </a:r>
            <a:endParaRPr lang="en-US" sz="3200" b="1" i="1" dirty="0"/>
          </a:p>
        </p:txBody>
      </p:sp>
      <p:pic>
        <p:nvPicPr>
          <p:cNvPr id="5" name="Picture 4" descr="A growing plant">
            <a:extLst>
              <a:ext uri="{FF2B5EF4-FFF2-40B4-BE49-F238E27FC236}">
                <a16:creationId xmlns:a16="http://schemas.microsoft.com/office/drawing/2014/main" id="{89EA7AE2-2437-906F-2F71-359253975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62" r="21423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305"/>
            <a:ext cx="7886700" cy="1133499"/>
          </a:xfrm>
        </p:spPr>
        <p:txBody>
          <a:bodyPr>
            <a:normAutofit/>
          </a:bodyPr>
          <a:lstStyle/>
          <a:p>
            <a:r>
              <a:rPr lang="en-US" sz="4500" dirty="0"/>
              <a:t>Data 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42A18D-8BB0-2984-6E24-12A7F09F56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238479"/>
              </p:ext>
            </p:extLst>
          </p:nvPr>
        </p:nvGraphicFramePr>
        <p:xfrm>
          <a:off x="1009650" y="1464733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EA4B7A-365C-6490-A3E0-E5E853C4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5E709D7B-0794-53DA-9B45-91DC521FC5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23711" t="11364" r="17800" b="10549"/>
          <a:stretch>
            <a:fillRect/>
          </a:stretch>
        </p:blipFill>
        <p:spPr>
          <a:xfrm>
            <a:off x="694267" y="12032"/>
            <a:ext cx="84617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77739-5B8D-8E97-52E1-4356F0EEF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7" y="152158"/>
            <a:ext cx="8263890" cy="1434415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Methods: Scaling Soil Moisture Data to the County Level</a:t>
            </a:r>
          </a:p>
        </p:txBody>
      </p:sp>
      <p:graphicFrame>
        <p:nvGraphicFramePr>
          <p:cNvPr id="13" name="Rectangle 2">
            <a:extLst>
              <a:ext uri="{FF2B5EF4-FFF2-40B4-BE49-F238E27FC236}">
                <a16:creationId xmlns:a16="http://schemas.microsoft.com/office/drawing/2014/main" id="{01A97039-C6BB-CD71-C951-08DD08EE61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870718"/>
              </p:ext>
            </p:extLst>
          </p:nvPr>
        </p:nvGraphicFramePr>
        <p:xfrm>
          <a:off x="1472087" y="1672954"/>
          <a:ext cx="6906126" cy="4537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219403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graph on a black background&#10;&#10;AI-generated content may be incorrect.">
            <a:extLst>
              <a:ext uri="{FF2B5EF4-FFF2-40B4-BE49-F238E27FC236}">
                <a16:creationId xmlns:a16="http://schemas.microsoft.com/office/drawing/2014/main" id="{AA2BE926-6031-E3D0-73A0-5279C9B2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8" y="2232976"/>
            <a:ext cx="3964306" cy="462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36" y="59989"/>
            <a:ext cx="8263890" cy="860154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Relative Soil Moisture (RSM)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91341" y="1125102"/>
                <a:ext cx="7569195" cy="860154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90000"/>
                  </a:lnSpc>
                  <a:buNone/>
                </a:pPr>
                <a:endParaRPr lang="en-US" sz="12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𝑅𝑒𝑙𝑎𝑡𝑖𝑣𝑒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𝑠𝑜𝑖𝑙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𝑚𝑜𝑖𝑠𝑡𝑢𝑟𝑒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𝑉𝑜𝑙𝑢𝑚𝑒𝑡𝑟𝑖𝑐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𝑠𝑜𝑖𝑙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𝑚𝑜𝑖𝑠𝑡𝑢𝑟𝑒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𝑤𝑖𝑙𝑡𝑖𝑛𝑔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𝑝𝑜𝑖𝑛𝑡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𝑆𝑎𝑡𝑢𝑟𝑎𝑡𝑖𝑜𝑛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𝑤𝑖𝑙𝑡𝑖𝑛𝑔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𝑝𝑜𝑖𝑛𝑡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1341" y="1125102"/>
                <a:ext cx="7569195" cy="86015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iagram of soil quality&#10;&#10;Description automatically generated">
            <a:extLst>
              <a:ext uri="{FF2B5EF4-FFF2-40B4-BE49-F238E27FC236}">
                <a16:creationId xmlns:a16="http://schemas.microsoft.com/office/drawing/2014/main" id="{9873EB7E-9960-8011-F94D-F28537EAFF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1" r="3226" b="-3"/>
          <a:stretch/>
        </p:blipFill>
        <p:spPr>
          <a:xfrm>
            <a:off x="5157801" y="4096512"/>
            <a:ext cx="3602735" cy="27614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03A777-03E9-5374-A262-BACA4F7E8981}"/>
              </a:ext>
            </a:extLst>
          </p:cNvPr>
          <p:cNvSpPr txBox="1">
            <a:spLocks/>
          </p:cNvSpPr>
          <p:nvPr/>
        </p:nvSpPr>
        <p:spPr>
          <a:xfrm>
            <a:off x="4975938" y="1985256"/>
            <a:ext cx="3767663" cy="4478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Interpretation: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0 = wilting point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1 = saturation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Stress thresholds: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Below 0.2: drought conditions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Above 0.8: excess moisture stress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2817D-054A-7643-9912-3E1C4F9F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ACD6-E492-B16B-C9C1-773AA269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38" y="246377"/>
            <a:ext cx="7353723" cy="108781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Methodology: Non-Parametric Soil Moisture Exposure Model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93CB99D-6389-4584-AC7D-8B4CFA7B6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" t="47776" r="61946" b="9389"/>
          <a:stretch/>
        </p:blipFill>
        <p:spPr bwMode="auto">
          <a:xfrm>
            <a:off x="1481667" y="1653247"/>
            <a:ext cx="7240692" cy="44221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21944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9D8F9A-10EA-1669-32D7-2622BFE6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EBA9F-78DD-BD15-5D3F-98326D35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08" y="6303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dirty="0"/>
              <a:t>Specifying Exposure Bins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945E381-28AB-C101-7453-2D23CA2196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75908" y="1388598"/>
            <a:ext cx="7727825" cy="2658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en-US" sz="1800" b="1" dirty="0"/>
              <a:t>Why Bin Selection Matters: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Too many bins/regressors may cause </a:t>
            </a:r>
            <a:r>
              <a:rPr lang="en-US" sz="1600" b="1" dirty="0"/>
              <a:t>overfitting</a:t>
            </a:r>
            <a:r>
              <a:rPr lang="en-US" sz="1600" dirty="0"/>
              <a:t> (Schwarz, 1978).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Too few bins may overlook important </a:t>
            </a:r>
            <a:r>
              <a:rPr lang="en-US" sz="1600" b="1" dirty="0"/>
              <a:t>nonlinear effects</a:t>
            </a:r>
            <a:r>
              <a:rPr lang="en-US" sz="1600" dirty="0"/>
              <a:t>.</a:t>
            </a:r>
          </a:p>
          <a:p>
            <a:pPr>
              <a:buNone/>
            </a:pPr>
            <a:r>
              <a:rPr lang="en-US" sz="1800" b="1" dirty="0"/>
              <a:t>Bin Definition and Calculation: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Grouped into </a:t>
            </a:r>
            <a:r>
              <a:rPr lang="en-US" sz="1600" b="1" dirty="0"/>
              <a:t>100 bins</a:t>
            </a:r>
            <a:r>
              <a:rPr lang="en-US" sz="1600" dirty="0"/>
              <a:t>, each representing a 1% increment of Relative Soil Moisture (RSM).</a:t>
            </a:r>
          </a:p>
          <a:p>
            <a:pPr>
              <a:buNone/>
            </a:pPr>
            <a:r>
              <a:rPr lang="en-US" sz="1800" b="1" dirty="0"/>
              <a:t>Data-Driven Bin Selection Process: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K-fold cross validation procedure.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F8311-9C35-9BFD-389A-D85F8E26C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t="65279" r="-1032" b="1891"/>
          <a:stretch/>
        </p:blipFill>
        <p:spPr bwMode="auto">
          <a:xfrm>
            <a:off x="716920" y="4377267"/>
            <a:ext cx="8399434" cy="1892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152026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3585</TotalTime>
  <Words>810</Words>
  <Application>Microsoft Office PowerPoint</Application>
  <PresentationFormat>On-screen Show (4:3)</PresentationFormat>
  <Paragraphs>162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Times New Roman</vt:lpstr>
      <vt:lpstr>1_Office Theme</vt:lpstr>
      <vt:lpstr>What does pre-planting soil moisture tell us about final corn yields?</vt:lpstr>
      <vt:lpstr>PowerPoint Presentation</vt:lpstr>
      <vt:lpstr>PowerPoint Presentation</vt:lpstr>
      <vt:lpstr>PowerPoint Presentation</vt:lpstr>
      <vt:lpstr>Data Sources</vt:lpstr>
      <vt:lpstr>Methods: Scaling Soil Moisture Data to the County Level</vt:lpstr>
      <vt:lpstr>Relative Soil Moisture (RSM) Data</vt:lpstr>
      <vt:lpstr>Methodology: Non-Parametric Soil Moisture Exposure Model</vt:lpstr>
      <vt:lpstr>Specifying Exposure Bins</vt:lpstr>
      <vt:lpstr>“Early Season” Definition</vt:lpstr>
      <vt:lpstr>Regression Model Specification</vt:lpstr>
      <vt:lpstr>Results: National Model</vt:lpstr>
      <vt:lpstr>Results: National Model</vt:lpstr>
      <vt:lpstr>Key Findings: Spatial Heterogeneity</vt:lpstr>
      <vt:lpstr>Prairie Gateway</vt:lpstr>
      <vt:lpstr>Heartland</vt:lpstr>
      <vt:lpstr>Northern Crescent</vt:lpstr>
      <vt:lpstr>Northern Great Plains</vt:lpstr>
      <vt:lpstr>Summary and Contributions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Micah</dc:creator>
  <cp:keywords/>
  <dc:description>generated using python-pptx</dc:description>
  <cp:lastModifiedBy>Micah Cameron Harp</cp:lastModifiedBy>
  <cp:revision>4</cp:revision>
  <dcterms:created xsi:type="dcterms:W3CDTF">2013-01-27T09:14:16Z</dcterms:created>
  <dcterms:modified xsi:type="dcterms:W3CDTF">2025-08-21T16:19:24Z</dcterms:modified>
  <cp:category/>
</cp:coreProperties>
</file>